
<file path=[Content_Types].xml><?xml version="1.0" encoding="utf-8"?>
<Types xmlns="http://schemas.openxmlformats.org/package/2006/content-types">
  <Override PartName="/_rels/.rels" ContentType="application/vnd.openxmlformats-package.relationships+xml"/>
  <Override PartName="/docProps/app.xml" ContentType="application/vnd.openxmlformats-officedocument.extended-properties+xml"/>
  <Override PartName="/docProps/core.xml" ContentType="application/vnd.openxmlformats-package.core-properties+xml"/>
  <Override PartName="/ppt/_rels/presentation.xml.rels" ContentType="application/vnd.openxmlformats-package.relationships+xml"/>
  <Override PartName="/ppt/media/image46.jpeg" ContentType="image/jpeg"/>
  <Override PartName="/ppt/media/image44.png" ContentType="image/png"/>
  <Override PartName="/ppt/media/image43.png" ContentType="image/png"/>
  <Override PartName="/ppt/media/image42.png" ContentType="image/png"/>
  <Override PartName="/ppt/media/image41.png" ContentType="image/png"/>
  <Override PartName="/ppt/media/image40.png" ContentType="image/png"/>
  <Override PartName="/ppt/media/image39.png" ContentType="image/png"/>
  <Override PartName="/ppt/media/image14.png" ContentType="image/png"/>
  <Override PartName="/ppt/media/image38.png" ContentType="image/png"/>
  <Override PartName="/ppt/media/image13.png" ContentType="image/png"/>
  <Override PartName="/ppt/media/image37.png" ContentType="image/png"/>
  <Override PartName="/ppt/media/image12.png" ContentType="image/png"/>
  <Override PartName="/ppt/media/image16.png" ContentType="image/png"/>
  <Override PartName="/ppt/media/image15.png" ContentType="image/png"/>
  <Override PartName="/ppt/media/image17.png" ContentType="image/png"/>
  <Override PartName="/ppt/media/image18.png" ContentType="image/png"/>
  <Override PartName="/ppt/media/image19.png" ContentType="image/png"/>
  <Override PartName="/ppt/media/image45.png" ContentType="image/png"/>
  <Override PartName="/ppt/media/image20.png" ContentType="image/png"/>
  <Override PartName="/ppt/media/image21.png" ContentType="image/png"/>
  <Override PartName="/ppt/media/image47.png" ContentType="image/png"/>
  <Override PartName="/ppt/media/image22.png" ContentType="image/png"/>
  <Override PartName="/ppt/media/image48.png" ContentType="image/png"/>
  <Override PartName="/ppt/media/image23.png" ContentType="image/png"/>
  <Override PartName="/ppt/media/image24.png" ContentType="image/png"/>
  <Override PartName="/ppt/media/image25.png" ContentType="image/png"/>
  <Override PartName="/ppt/media/image26.png" ContentType="image/png"/>
  <Override PartName="/ppt/media/image27.png" ContentType="image/png"/>
  <Override PartName="/ppt/media/image28.png" ContentType="image/png"/>
  <Override PartName="/ppt/media/image29.png" ContentType="image/png"/>
  <Override PartName="/ppt/media/image30.png" ContentType="image/png"/>
  <Override PartName="/ppt/media/image31.png" ContentType="image/png"/>
  <Override PartName="/ppt/media/image32.png" ContentType="image/png"/>
  <Override PartName="/ppt/media/image33.png" ContentType="image/png"/>
  <Override PartName="/ppt/media/image34.png" ContentType="image/png"/>
  <Override PartName="/ppt/media/image10.png" ContentType="image/png"/>
  <Override PartName="/ppt/media/image35.png" ContentType="image/png"/>
  <Override PartName="/ppt/media/image11.png" ContentType="image/png"/>
  <Override PartName="/ppt/media/image36.png" ContentType="image/png"/>
  <Override PartName="/ppt/media/image9.png" ContentType="image/png"/>
  <Override PartName="/ppt/media/image8.png" ContentType="image/png"/>
  <Override PartName="/ppt/media/image7.png" ContentType="image/png"/>
  <Override PartName="/ppt/media/image2.png" ContentType="image/png"/>
  <Override PartName="/ppt/media/image1.png" ContentType="image/png"/>
  <Override PartName="/ppt/media/image3.png" ContentType="image/png"/>
  <Override PartName="/ppt/media/image4.png" ContentType="image/png"/>
  <Override PartName="/ppt/media/image5.png" ContentType="image/png"/>
  <Override PartName="/ppt/media/image6.png" ContentType="image/png"/>
  <Override PartName="/ppt/slideMasters/slideMaster5.xml" ContentType="application/vnd.openxmlformats-officedocument.presentationml.slideMaster+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5.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slideLayouts/slideLayout60.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15.xml" ContentType="application/vnd.openxmlformats-officedocument.presentationml.slideLayout+xml"/>
  <Override PartName="/ppt/slideLayouts/slideLayout39.xml" ContentType="application/vnd.openxmlformats-officedocument.presentationml.slideLayout+xml"/>
  <Override PartName="/ppt/slideLayouts/slideLayout14.xml" ContentType="application/vnd.openxmlformats-officedocument.presentationml.slideLayout+xml"/>
  <Override PartName="/ppt/slideLayouts/slideLayout38.xml" ContentType="application/vnd.openxmlformats-officedocument.presentationml.slideLayout+xml"/>
  <Override PartName="/ppt/slideLayouts/slideLayout13.xml" ContentType="application/vnd.openxmlformats-officedocument.presentationml.slideLayout+xml"/>
  <Override PartName="/ppt/slideLayouts/slideLayout37.xml" ContentType="application/vnd.openxmlformats-officedocument.presentationml.slideLayout+xml"/>
  <Override PartName="/ppt/slideLayouts/slideLayout12.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_rels/slideLayout57.xml.rels" ContentType="application/vnd.openxmlformats-package.relationships+xml"/>
  <Override PartName="/ppt/slideLayouts/_rels/slideLayout56.xml.rels" ContentType="application/vnd.openxmlformats-package.relationships+xml"/>
  <Override PartName="/ppt/slideLayouts/_rels/slideLayout55.xml.rels" ContentType="application/vnd.openxmlformats-package.relationships+xml"/>
  <Override PartName="/ppt/slideLayouts/_rels/slideLayout54.xml.rels" ContentType="application/vnd.openxmlformats-package.relationships+xml"/>
  <Override PartName="/ppt/slideLayouts/_rels/slideLayout53.xml.rels" ContentType="application/vnd.openxmlformats-package.relationships+xml"/>
  <Override PartName="/ppt/slideLayouts/_rels/slideLayout52.xml.rels" ContentType="application/vnd.openxmlformats-package.relationships+xml"/>
  <Override PartName="/ppt/slideLayouts/_rels/slideLayout51.xml.rels" ContentType="application/vnd.openxmlformats-package.relationships+xml"/>
  <Override PartName="/ppt/slideLayouts/_rels/slideLayout50.xml.rels" ContentType="application/vnd.openxmlformats-package.relationships+xml"/>
  <Override PartName="/ppt/slideLayouts/_rels/slideLayout45.xml.rels" ContentType="application/vnd.openxmlformats-package.relationships+xml"/>
  <Override PartName="/ppt/slideLayouts/_rels/slideLayout44.xml.rels" ContentType="application/vnd.openxmlformats-package.relationships+xml"/>
  <Override PartName="/ppt/slideLayouts/_rels/slideLayout43.xml.rels" ContentType="application/vnd.openxmlformats-package.relationships+xml"/>
  <Override PartName="/ppt/slideLayouts/_rels/slideLayout42.xml.rels" ContentType="application/vnd.openxmlformats-package.relationships+xml"/>
  <Override PartName="/ppt/slideLayouts/_rels/slideLayout41.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16.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_rels/slideLayout58.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7.xml.rels" ContentType="application/vnd.openxmlformats-package.relationships+xml"/>
  <Override PartName="/ppt/slideLayouts/_rels/slideLayout59.xml.rels" ContentType="application/vnd.openxmlformats-package.relationships+xml"/>
  <Override PartName="/ppt/slideLayouts/_rels/slideLayout12.xml.rels" ContentType="application/vnd.openxmlformats-package.relationships+xml"/>
  <Override PartName="/ppt/slideLayouts/_rels/slideLayout48.xml.rels" ContentType="application/vnd.openxmlformats-package.relationships+xml"/>
  <Override PartName="/ppt/slideLayouts/_rels/slideLayout4.xml.rels" ContentType="application/vnd.openxmlformats-package.relationships+xml"/>
  <Override PartName="/ppt/slideLayouts/_rels/slideLayout46.xml.rels" ContentType="application/vnd.openxmlformats-package.relationships+xml"/>
  <Override PartName="/ppt/slideLayouts/_rels/slideLayout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49.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7.xml.rels" ContentType="application/vnd.openxmlformats-package.relationships+xml"/>
  <Override PartName="/ppt/slideLayouts/_rels/slideLayout3.xml.rels" ContentType="application/vnd.openxmlformats-package.relationships+xml"/>
  <Override PartName="/ppt/slideLayouts/_rels/slideLayout19.xml.rels" ContentType="application/vnd.openxmlformats-package.relationships+xml"/>
  <Override PartName="/ppt/slideLayouts/_rels/slideLayout3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30.xml.rels" ContentType="application/vnd.openxmlformats-package.relationships+xml"/>
  <Override PartName="/ppt/slideLayouts/_rels/slideLayout25.xml.rels" ContentType="application/vnd.openxmlformats-package.relationships+xml"/>
  <Override PartName="/ppt/slideLayouts/_rels/slideLayout31.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60.xml.rels" ContentType="application/vnd.openxmlformats-package.relationships+xml"/>
  <Override PartName="/ppt/slideLayouts/_rels/slideLayout32.xml.rels" ContentType="application/vnd.openxmlformats-package.relationships+xml"/>
  <Override PartName="/ppt/slideLayouts/_rels/slideLayout28.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8.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46.xml" ContentType="application/vnd.openxmlformats-officedocument.presentationml.slideLayout+xml"/>
  <Override PartName="/ppt/slideLayouts/slideLayout21.xml" ContentType="application/vnd.openxmlformats-officedocument.presentationml.slideLayout+xml"/>
  <Override PartName="/ppt/slideLayouts/slideLayout47.xml" ContentType="application/vnd.openxmlformats-officedocument.presentationml.slideLayout+xml"/>
  <Override PartName="/ppt/slideLayouts/slideLayout22.xml" ContentType="application/vnd.openxmlformats-officedocument.presentationml.slideLayout+xml"/>
  <Override PartName="/ppt/slideLayouts/slideLayout48.xml" ContentType="application/vnd.openxmlformats-officedocument.presentationml.slideLayout+xml"/>
  <Override PartName="/ppt/slideLayouts/slideLayout23.xml" ContentType="application/vnd.openxmlformats-officedocument.presentationml.slideLayout+xml"/>
  <Override PartName="/ppt/slideLayouts/slideLayout49.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55.xml" ContentType="application/vnd.openxmlformats-officedocument.presentationml.slideLayout+xml"/>
  <Override PartName="/ppt/slideLayouts/slideLayout30.xml" ContentType="application/vnd.openxmlformats-officedocument.presentationml.slideLayout+xml"/>
  <Override PartName="/ppt/slideLayouts/slideLayout56.xml" ContentType="application/vnd.openxmlformats-officedocument.presentationml.slideLayout+xml"/>
  <Override PartName="/ppt/slideLayouts/slideLayout31.xml" ContentType="application/vnd.openxmlformats-officedocument.presentationml.slideLayout+xml"/>
  <Override PartName="/ppt/slideLayouts/slideLayout57.xml" ContentType="application/vnd.openxmlformats-officedocument.presentationml.slideLayout+xml"/>
  <Override PartName="/ppt/slideLayouts/slideLayout32.xml" ContentType="application/vnd.openxmlformats-officedocument.presentationml.slideLayout+xml"/>
  <Override PartName="/ppt/slideLayouts/slideLayout58.xml" ContentType="application/vnd.openxmlformats-officedocument.presentationml.slideLayout+xml"/>
  <Override PartName="/ppt/slideLayouts/slideLayout33.xml" ContentType="application/vnd.openxmlformats-officedocument.presentationml.slideLayout+xml"/>
  <Override PartName="/ppt/slideLayouts/slideLayout59.xml" ContentType="application/vnd.openxmlformats-officedocument.presentationml.slideLayout+xml"/>
  <Override PartName="/ppt/slideLayouts/slideLayout34.xml" ContentType="application/vnd.openxmlformats-officedocument.presentationml.slideLayout+xml"/>
  <Override PartName="/ppt/slideLayouts/slideLayout10.xml" ContentType="application/vnd.openxmlformats-officedocument.presentationml.slideLayout+xml"/>
  <Override PartName="/ppt/slideLayouts/slideLayout35.xml" ContentType="application/vnd.openxmlformats-officedocument.presentationml.slideLayout+xml"/>
  <Override PartName="/ppt/slideLayouts/slideLayout11.xml" ContentType="application/vnd.openxmlformats-officedocument.presentationml.slideLayout+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Layouts/slideLayout20.xml" ContentType="application/vnd.openxmlformats-officedocument.presentationml.slideLayout+xml"/>
  <Override PartName="/ppt/slideLayouts/slideLayout9.xml" ContentType="application/vnd.openxmlformats-officedocument.presentationml.slideLayout+xml"/>
  <Override PartName="/ppt/slideLayouts/slideLayout44.xml" ContentType="application/vnd.openxmlformats-officedocument.presentationml.slideLayout+xml"/>
  <Override PartName="/ppt/slideLayouts/slideLayout8.xml" ContentType="application/vnd.openxmlformats-officedocument.presentationml.slideLayout+xml"/>
  <Override PartName="/ppt/slideLayouts/slideLayout43.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6.xml" ContentType="application/vnd.openxmlformats-officedocument.presentationml.slideLayout+xml"/>
  <Override PartName="/ppt/slides/_rels/slide11.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eg>
</file>

<file path=ppt/media/image47.png>
</file>

<file path=ppt/media/image48.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9" name="PlaceHolder 2"/>
          <p:cNvSpPr>
            <a:spLocks noGrp="1"/>
          </p:cNvSpPr>
          <p:nvPr>
            <p:ph type="body"/>
          </p:nvPr>
        </p:nvSpPr>
        <p:spPr>
          <a:xfrm>
            <a:off x="1297440" y="19724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30" name="PlaceHolder 3"/>
          <p:cNvSpPr>
            <a:spLocks noGrp="1"/>
          </p:cNvSpPr>
          <p:nvPr>
            <p:ph type="body"/>
          </p:nvPr>
        </p:nvSpPr>
        <p:spPr>
          <a:xfrm>
            <a:off x="1297440" y="32342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32"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33"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34" name="PlaceHolder 4"/>
          <p:cNvSpPr>
            <a:spLocks noGrp="1"/>
          </p:cNvSpPr>
          <p:nvPr>
            <p:ph type="body"/>
          </p:nvPr>
        </p:nvSpPr>
        <p:spPr>
          <a:xfrm>
            <a:off x="129744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35" name="PlaceHolder 5"/>
          <p:cNvSpPr>
            <a:spLocks noGrp="1"/>
          </p:cNvSpPr>
          <p:nvPr>
            <p:ph type="body"/>
          </p:nvPr>
        </p:nvSpPr>
        <p:spPr>
          <a:xfrm>
            <a:off x="324432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37" name="PlaceHolder 2"/>
          <p:cNvSpPr>
            <a:spLocks noGrp="1"/>
          </p:cNvSpPr>
          <p:nvPr>
            <p:ph type="body"/>
          </p:nvPr>
        </p:nvSpPr>
        <p:spPr>
          <a:xfrm>
            <a:off x="129744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38" name="PlaceHolder 3"/>
          <p:cNvSpPr>
            <a:spLocks noGrp="1"/>
          </p:cNvSpPr>
          <p:nvPr>
            <p:ph type="body"/>
          </p:nvPr>
        </p:nvSpPr>
        <p:spPr>
          <a:xfrm>
            <a:off x="258192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39" name="PlaceHolder 4"/>
          <p:cNvSpPr>
            <a:spLocks noGrp="1"/>
          </p:cNvSpPr>
          <p:nvPr>
            <p:ph type="body"/>
          </p:nvPr>
        </p:nvSpPr>
        <p:spPr>
          <a:xfrm>
            <a:off x="386640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40" name="PlaceHolder 5"/>
          <p:cNvSpPr>
            <a:spLocks noGrp="1"/>
          </p:cNvSpPr>
          <p:nvPr>
            <p:ph type="body"/>
          </p:nvPr>
        </p:nvSpPr>
        <p:spPr>
          <a:xfrm>
            <a:off x="129744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41" name="PlaceHolder 6"/>
          <p:cNvSpPr>
            <a:spLocks noGrp="1"/>
          </p:cNvSpPr>
          <p:nvPr>
            <p:ph type="body"/>
          </p:nvPr>
        </p:nvSpPr>
        <p:spPr>
          <a:xfrm>
            <a:off x="258192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42" name="PlaceHolder 7"/>
          <p:cNvSpPr>
            <a:spLocks noGrp="1"/>
          </p:cNvSpPr>
          <p:nvPr>
            <p:ph type="body"/>
          </p:nvPr>
        </p:nvSpPr>
        <p:spPr>
          <a:xfrm>
            <a:off x="386640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5"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66" name="PlaceHolder 2"/>
          <p:cNvSpPr>
            <a:spLocks noGrp="1"/>
          </p:cNvSpPr>
          <p:nvPr>
            <p:ph type="subTitle"/>
          </p:nvPr>
        </p:nvSpPr>
        <p:spPr>
          <a:xfrm>
            <a:off x="1297440" y="1972440"/>
            <a:ext cx="3798720" cy="241560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68" name="PlaceHolder 2"/>
          <p:cNvSpPr>
            <a:spLocks noGrp="1"/>
          </p:cNvSpPr>
          <p:nvPr>
            <p:ph type="body"/>
          </p:nvPr>
        </p:nvSpPr>
        <p:spPr>
          <a:xfrm>
            <a:off x="1297440" y="1972440"/>
            <a:ext cx="3798720" cy="2415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70" name="PlaceHolder 2"/>
          <p:cNvSpPr>
            <a:spLocks noGrp="1"/>
          </p:cNvSpPr>
          <p:nvPr>
            <p:ph type="body"/>
          </p:nvPr>
        </p:nvSpPr>
        <p:spPr>
          <a:xfrm>
            <a:off x="129744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71" name="PlaceHolder 3"/>
          <p:cNvSpPr>
            <a:spLocks noGrp="1"/>
          </p:cNvSpPr>
          <p:nvPr>
            <p:ph type="body"/>
          </p:nvPr>
        </p:nvSpPr>
        <p:spPr>
          <a:xfrm>
            <a:off x="324432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2"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3" name="PlaceHolder 1"/>
          <p:cNvSpPr>
            <a:spLocks noGrp="1"/>
          </p:cNvSpPr>
          <p:nvPr>
            <p:ph type="subTitle"/>
          </p:nvPr>
        </p:nvSpPr>
        <p:spPr>
          <a:xfrm>
            <a:off x="1297440" y="393840"/>
            <a:ext cx="3798720" cy="6921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75"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76" name="PlaceHolder 3"/>
          <p:cNvSpPr>
            <a:spLocks noGrp="1"/>
          </p:cNvSpPr>
          <p:nvPr>
            <p:ph type="body"/>
          </p:nvPr>
        </p:nvSpPr>
        <p:spPr>
          <a:xfrm>
            <a:off x="324432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77" name="PlaceHolder 4"/>
          <p:cNvSpPr>
            <a:spLocks noGrp="1"/>
          </p:cNvSpPr>
          <p:nvPr>
            <p:ph type="body"/>
          </p:nvPr>
        </p:nvSpPr>
        <p:spPr>
          <a:xfrm>
            <a:off x="129744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8" name="PlaceHolder 2"/>
          <p:cNvSpPr>
            <a:spLocks noGrp="1"/>
          </p:cNvSpPr>
          <p:nvPr>
            <p:ph type="subTitle"/>
          </p:nvPr>
        </p:nvSpPr>
        <p:spPr>
          <a:xfrm>
            <a:off x="1297440" y="1972440"/>
            <a:ext cx="3798720" cy="241560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79" name="PlaceHolder 2"/>
          <p:cNvSpPr>
            <a:spLocks noGrp="1"/>
          </p:cNvSpPr>
          <p:nvPr>
            <p:ph type="body"/>
          </p:nvPr>
        </p:nvSpPr>
        <p:spPr>
          <a:xfrm>
            <a:off x="129744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80"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81" name="PlaceHolder 4"/>
          <p:cNvSpPr>
            <a:spLocks noGrp="1"/>
          </p:cNvSpPr>
          <p:nvPr>
            <p:ph type="body"/>
          </p:nvPr>
        </p:nvSpPr>
        <p:spPr>
          <a:xfrm>
            <a:off x="324432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83"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84"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85" name="PlaceHolder 4"/>
          <p:cNvSpPr>
            <a:spLocks noGrp="1"/>
          </p:cNvSpPr>
          <p:nvPr>
            <p:ph type="body"/>
          </p:nvPr>
        </p:nvSpPr>
        <p:spPr>
          <a:xfrm>
            <a:off x="1297440" y="32342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6"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87" name="PlaceHolder 2"/>
          <p:cNvSpPr>
            <a:spLocks noGrp="1"/>
          </p:cNvSpPr>
          <p:nvPr>
            <p:ph type="body"/>
          </p:nvPr>
        </p:nvSpPr>
        <p:spPr>
          <a:xfrm>
            <a:off x="1297440" y="19724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88" name="PlaceHolder 3"/>
          <p:cNvSpPr>
            <a:spLocks noGrp="1"/>
          </p:cNvSpPr>
          <p:nvPr>
            <p:ph type="body"/>
          </p:nvPr>
        </p:nvSpPr>
        <p:spPr>
          <a:xfrm>
            <a:off x="1297440" y="32342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90"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91"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92" name="PlaceHolder 4"/>
          <p:cNvSpPr>
            <a:spLocks noGrp="1"/>
          </p:cNvSpPr>
          <p:nvPr>
            <p:ph type="body"/>
          </p:nvPr>
        </p:nvSpPr>
        <p:spPr>
          <a:xfrm>
            <a:off x="129744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93" name="PlaceHolder 5"/>
          <p:cNvSpPr>
            <a:spLocks noGrp="1"/>
          </p:cNvSpPr>
          <p:nvPr>
            <p:ph type="body"/>
          </p:nvPr>
        </p:nvSpPr>
        <p:spPr>
          <a:xfrm>
            <a:off x="324432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95" name="PlaceHolder 2"/>
          <p:cNvSpPr>
            <a:spLocks noGrp="1"/>
          </p:cNvSpPr>
          <p:nvPr>
            <p:ph type="body"/>
          </p:nvPr>
        </p:nvSpPr>
        <p:spPr>
          <a:xfrm>
            <a:off x="129744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96" name="PlaceHolder 3"/>
          <p:cNvSpPr>
            <a:spLocks noGrp="1"/>
          </p:cNvSpPr>
          <p:nvPr>
            <p:ph type="body"/>
          </p:nvPr>
        </p:nvSpPr>
        <p:spPr>
          <a:xfrm>
            <a:off x="258192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97" name="PlaceHolder 4"/>
          <p:cNvSpPr>
            <a:spLocks noGrp="1"/>
          </p:cNvSpPr>
          <p:nvPr>
            <p:ph type="body"/>
          </p:nvPr>
        </p:nvSpPr>
        <p:spPr>
          <a:xfrm>
            <a:off x="386640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98" name="PlaceHolder 5"/>
          <p:cNvSpPr>
            <a:spLocks noGrp="1"/>
          </p:cNvSpPr>
          <p:nvPr>
            <p:ph type="body"/>
          </p:nvPr>
        </p:nvSpPr>
        <p:spPr>
          <a:xfrm>
            <a:off x="129744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99" name="PlaceHolder 6"/>
          <p:cNvSpPr>
            <a:spLocks noGrp="1"/>
          </p:cNvSpPr>
          <p:nvPr>
            <p:ph type="body"/>
          </p:nvPr>
        </p:nvSpPr>
        <p:spPr>
          <a:xfrm>
            <a:off x="258192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00" name="PlaceHolder 7"/>
          <p:cNvSpPr>
            <a:spLocks noGrp="1"/>
          </p:cNvSpPr>
          <p:nvPr>
            <p:ph type="body"/>
          </p:nvPr>
        </p:nvSpPr>
        <p:spPr>
          <a:xfrm>
            <a:off x="386640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1"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12" name="PlaceHolder 2"/>
          <p:cNvSpPr>
            <a:spLocks noGrp="1"/>
          </p:cNvSpPr>
          <p:nvPr>
            <p:ph type="subTitle"/>
          </p:nvPr>
        </p:nvSpPr>
        <p:spPr>
          <a:xfrm>
            <a:off x="1297440" y="1972440"/>
            <a:ext cx="3798720" cy="241560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14" name="PlaceHolder 2"/>
          <p:cNvSpPr>
            <a:spLocks noGrp="1"/>
          </p:cNvSpPr>
          <p:nvPr>
            <p:ph type="body"/>
          </p:nvPr>
        </p:nvSpPr>
        <p:spPr>
          <a:xfrm>
            <a:off x="1297440" y="1972440"/>
            <a:ext cx="3798720" cy="2415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16" name="PlaceHolder 2"/>
          <p:cNvSpPr>
            <a:spLocks noGrp="1"/>
          </p:cNvSpPr>
          <p:nvPr>
            <p:ph type="body"/>
          </p:nvPr>
        </p:nvSpPr>
        <p:spPr>
          <a:xfrm>
            <a:off x="129744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117" name="PlaceHolder 3"/>
          <p:cNvSpPr>
            <a:spLocks noGrp="1"/>
          </p:cNvSpPr>
          <p:nvPr>
            <p:ph type="body"/>
          </p:nvPr>
        </p:nvSpPr>
        <p:spPr>
          <a:xfrm>
            <a:off x="324432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8"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0" name="PlaceHolder 2"/>
          <p:cNvSpPr>
            <a:spLocks noGrp="1"/>
          </p:cNvSpPr>
          <p:nvPr>
            <p:ph type="body"/>
          </p:nvPr>
        </p:nvSpPr>
        <p:spPr>
          <a:xfrm>
            <a:off x="1297440" y="1972440"/>
            <a:ext cx="3798720" cy="2415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9" name="PlaceHolder 1"/>
          <p:cNvSpPr>
            <a:spLocks noGrp="1"/>
          </p:cNvSpPr>
          <p:nvPr>
            <p:ph type="subTitle"/>
          </p:nvPr>
        </p:nvSpPr>
        <p:spPr>
          <a:xfrm>
            <a:off x="1297440" y="393840"/>
            <a:ext cx="3798720" cy="6921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21"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22" name="PlaceHolder 3"/>
          <p:cNvSpPr>
            <a:spLocks noGrp="1"/>
          </p:cNvSpPr>
          <p:nvPr>
            <p:ph type="body"/>
          </p:nvPr>
        </p:nvSpPr>
        <p:spPr>
          <a:xfrm>
            <a:off x="324432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123" name="PlaceHolder 4"/>
          <p:cNvSpPr>
            <a:spLocks noGrp="1"/>
          </p:cNvSpPr>
          <p:nvPr>
            <p:ph type="body"/>
          </p:nvPr>
        </p:nvSpPr>
        <p:spPr>
          <a:xfrm>
            <a:off x="129744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25" name="PlaceHolder 2"/>
          <p:cNvSpPr>
            <a:spLocks noGrp="1"/>
          </p:cNvSpPr>
          <p:nvPr>
            <p:ph type="body"/>
          </p:nvPr>
        </p:nvSpPr>
        <p:spPr>
          <a:xfrm>
            <a:off x="129744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126"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27" name="PlaceHolder 4"/>
          <p:cNvSpPr>
            <a:spLocks noGrp="1"/>
          </p:cNvSpPr>
          <p:nvPr>
            <p:ph type="body"/>
          </p:nvPr>
        </p:nvSpPr>
        <p:spPr>
          <a:xfrm>
            <a:off x="324432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29"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30"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31" name="PlaceHolder 4"/>
          <p:cNvSpPr>
            <a:spLocks noGrp="1"/>
          </p:cNvSpPr>
          <p:nvPr>
            <p:ph type="body"/>
          </p:nvPr>
        </p:nvSpPr>
        <p:spPr>
          <a:xfrm>
            <a:off x="1297440" y="32342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33" name="PlaceHolder 2"/>
          <p:cNvSpPr>
            <a:spLocks noGrp="1"/>
          </p:cNvSpPr>
          <p:nvPr>
            <p:ph type="body"/>
          </p:nvPr>
        </p:nvSpPr>
        <p:spPr>
          <a:xfrm>
            <a:off x="1297440" y="19724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34" name="PlaceHolder 3"/>
          <p:cNvSpPr>
            <a:spLocks noGrp="1"/>
          </p:cNvSpPr>
          <p:nvPr>
            <p:ph type="body"/>
          </p:nvPr>
        </p:nvSpPr>
        <p:spPr>
          <a:xfrm>
            <a:off x="1297440" y="32342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36"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37"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38" name="PlaceHolder 4"/>
          <p:cNvSpPr>
            <a:spLocks noGrp="1"/>
          </p:cNvSpPr>
          <p:nvPr>
            <p:ph type="body"/>
          </p:nvPr>
        </p:nvSpPr>
        <p:spPr>
          <a:xfrm>
            <a:off x="129744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39" name="PlaceHolder 5"/>
          <p:cNvSpPr>
            <a:spLocks noGrp="1"/>
          </p:cNvSpPr>
          <p:nvPr>
            <p:ph type="body"/>
          </p:nvPr>
        </p:nvSpPr>
        <p:spPr>
          <a:xfrm>
            <a:off x="324432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41" name="PlaceHolder 2"/>
          <p:cNvSpPr>
            <a:spLocks noGrp="1"/>
          </p:cNvSpPr>
          <p:nvPr>
            <p:ph type="body"/>
          </p:nvPr>
        </p:nvSpPr>
        <p:spPr>
          <a:xfrm>
            <a:off x="129744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42" name="PlaceHolder 3"/>
          <p:cNvSpPr>
            <a:spLocks noGrp="1"/>
          </p:cNvSpPr>
          <p:nvPr>
            <p:ph type="body"/>
          </p:nvPr>
        </p:nvSpPr>
        <p:spPr>
          <a:xfrm>
            <a:off x="258192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43" name="PlaceHolder 4"/>
          <p:cNvSpPr>
            <a:spLocks noGrp="1"/>
          </p:cNvSpPr>
          <p:nvPr>
            <p:ph type="body"/>
          </p:nvPr>
        </p:nvSpPr>
        <p:spPr>
          <a:xfrm>
            <a:off x="386640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44" name="PlaceHolder 5"/>
          <p:cNvSpPr>
            <a:spLocks noGrp="1"/>
          </p:cNvSpPr>
          <p:nvPr>
            <p:ph type="body"/>
          </p:nvPr>
        </p:nvSpPr>
        <p:spPr>
          <a:xfrm>
            <a:off x="129744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45" name="PlaceHolder 6"/>
          <p:cNvSpPr>
            <a:spLocks noGrp="1"/>
          </p:cNvSpPr>
          <p:nvPr>
            <p:ph type="body"/>
          </p:nvPr>
        </p:nvSpPr>
        <p:spPr>
          <a:xfrm>
            <a:off x="258192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46" name="PlaceHolder 7"/>
          <p:cNvSpPr>
            <a:spLocks noGrp="1"/>
          </p:cNvSpPr>
          <p:nvPr>
            <p:ph type="body"/>
          </p:nvPr>
        </p:nvSpPr>
        <p:spPr>
          <a:xfrm>
            <a:off x="386640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8"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59" name="PlaceHolder 2"/>
          <p:cNvSpPr>
            <a:spLocks noGrp="1"/>
          </p:cNvSpPr>
          <p:nvPr>
            <p:ph type="subTitle"/>
          </p:nvPr>
        </p:nvSpPr>
        <p:spPr>
          <a:xfrm>
            <a:off x="1297440" y="1972440"/>
            <a:ext cx="3798720" cy="241560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0"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61" name="PlaceHolder 2"/>
          <p:cNvSpPr>
            <a:spLocks noGrp="1"/>
          </p:cNvSpPr>
          <p:nvPr>
            <p:ph type="body"/>
          </p:nvPr>
        </p:nvSpPr>
        <p:spPr>
          <a:xfrm>
            <a:off x="1297440" y="1972440"/>
            <a:ext cx="3798720" cy="2415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2" name="PlaceHolder 2"/>
          <p:cNvSpPr>
            <a:spLocks noGrp="1"/>
          </p:cNvSpPr>
          <p:nvPr>
            <p:ph type="body"/>
          </p:nvPr>
        </p:nvSpPr>
        <p:spPr>
          <a:xfrm>
            <a:off x="129744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13" name="PlaceHolder 3"/>
          <p:cNvSpPr>
            <a:spLocks noGrp="1"/>
          </p:cNvSpPr>
          <p:nvPr>
            <p:ph type="body"/>
          </p:nvPr>
        </p:nvSpPr>
        <p:spPr>
          <a:xfrm>
            <a:off x="324432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63" name="PlaceHolder 2"/>
          <p:cNvSpPr>
            <a:spLocks noGrp="1"/>
          </p:cNvSpPr>
          <p:nvPr>
            <p:ph type="body"/>
          </p:nvPr>
        </p:nvSpPr>
        <p:spPr>
          <a:xfrm>
            <a:off x="129744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164" name="PlaceHolder 3"/>
          <p:cNvSpPr>
            <a:spLocks noGrp="1"/>
          </p:cNvSpPr>
          <p:nvPr>
            <p:ph type="body"/>
          </p:nvPr>
        </p:nvSpPr>
        <p:spPr>
          <a:xfrm>
            <a:off x="324432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5"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6" name="PlaceHolder 1"/>
          <p:cNvSpPr>
            <a:spLocks noGrp="1"/>
          </p:cNvSpPr>
          <p:nvPr>
            <p:ph type="subTitle"/>
          </p:nvPr>
        </p:nvSpPr>
        <p:spPr>
          <a:xfrm>
            <a:off x="1297440" y="393840"/>
            <a:ext cx="3798720" cy="6921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68"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69" name="PlaceHolder 3"/>
          <p:cNvSpPr>
            <a:spLocks noGrp="1"/>
          </p:cNvSpPr>
          <p:nvPr>
            <p:ph type="body"/>
          </p:nvPr>
        </p:nvSpPr>
        <p:spPr>
          <a:xfrm>
            <a:off x="324432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170" name="PlaceHolder 4"/>
          <p:cNvSpPr>
            <a:spLocks noGrp="1"/>
          </p:cNvSpPr>
          <p:nvPr>
            <p:ph type="body"/>
          </p:nvPr>
        </p:nvSpPr>
        <p:spPr>
          <a:xfrm>
            <a:off x="129744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1"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72" name="PlaceHolder 2"/>
          <p:cNvSpPr>
            <a:spLocks noGrp="1"/>
          </p:cNvSpPr>
          <p:nvPr>
            <p:ph type="body"/>
          </p:nvPr>
        </p:nvSpPr>
        <p:spPr>
          <a:xfrm>
            <a:off x="129744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173"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74" name="PlaceHolder 4"/>
          <p:cNvSpPr>
            <a:spLocks noGrp="1"/>
          </p:cNvSpPr>
          <p:nvPr>
            <p:ph type="body"/>
          </p:nvPr>
        </p:nvSpPr>
        <p:spPr>
          <a:xfrm>
            <a:off x="324432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76"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77"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78" name="PlaceHolder 4"/>
          <p:cNvSpPr>
            <a:spLocks noGrp="1"/>
          </p:cNvSpPr>
          <p:nvPr>
            <p:ph type="body"/>
          </p:nvPr>
        </p:nvSpPr>
        <p:spPr>
          <a:xfrm>
            <a:off x="1297440" y="32342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80" name="PlaceHolder 2"/>
          <p:cNvSpPr>
            <a:spLocks noGrp="1"/>
          </p:cNvSpPr>
          <p:nvPr>
            <p:ph type="body"/>
          </p:nvPr>
        </p:nvSpPr>
        <p:spPr>
          <a:xfrm>
            <a:off x="1297440" y="19724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81" name="PlaceHolder 3"/>
          <p:cNvSpPr>
            <a:spLocks noGrp="1"/>
          </p:cNvSpPr>
          <p:nvPr>
            <p:ph type="body"/>
          </p:nvPr>
        </p:nvSpPr>
        <p:spPr>
          <a:xfrm>
            <a:off x="1297440" y="32342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83"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84"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85" name="PlaceHolder 4"/>
          <p:cNvSpPr>
            <a:spLocks noGrp="1"/>
          </p:cNvSpPr>
          <p:nvPr>
            <p:ph type="body"/>
          </p:nvPr>
        </p:nvSpPr>
        <p:spPr>
          <a:xfrm>
            <a:off x="129744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86" name="PlaceHolder 5"/>
          <p:cNvSpPr>
            <a:spLocks noGrp="1"/>
          </p:cNvSpPr>
          <p:nvPr>
            <p:ph type="body"/>
          </p:nvPr>
        </p:nvSpPr>
        <p:spPr>
          <a:xfrm>
            <a:off x="324432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88" name="PlaceHolder 2"/>
          <p:cNvSpPr>
            <a:spLocks noGrp="1"/>
          </p:cNvSpPr>
          <p:nvPr>
            <p:ph type="body"/>
          </p:nvPr>
        </p:nvSpPr>
        <p:spPr>
          <a:xfrm>
            <a:off x="129744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89" name="PlaceHolder 3"/>
          <p:cNvSpPr>
            <a:spLocks noGrp="1"/>
          </p:cNvSpPr>
          <p:nvPr>
            <p:ph type="body"/>
          </p:nvPr>
        </p:nvSpPr>
        <p:spPr>
          <a:xfrm>
            <a:off x="258192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90" name="PlaceHolder 4"/>
          <p:cNvSpPr>
            <a:spLocks noGrp="1"/>
          </p:cNvSpPr>
          <p:nvPr>
            <p:ph type="body"/>
          </p:nvPr>
        </p:nvSpPr>
        <p:spPr>
          <a:xfrm>
            <a:off x="386640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91" name="PlaceHolder 5"/>
          <p:cNvSpPr>
            <a:spLocks noGrp="1"/>
          </p:cNvSpPr>
          <p:nvPr>
            <p:ph type="body"/>
          </p:nvPr>
        </p:nvSpPr>
        <p:spPr>
          <a:xfrm>
            <a:off x="129744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92" name="PlaceHolder 6"/>
          <p:cNvSpPr>
            <a:spLocks noGrp="1"/>
          </p:cNvSpPr>
          <p:nvPr>
            <p:ph type="body"/>
          </p:nvPr>
        </p:nvSpPr>
        <p:spPr>
          <a:xfrm>
            <a:off x="258192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93" name="PlaceHolder 7"/>
          <p:cNvSpPr>
            <a:spLocks noGrp="1"/>
          </p:cNvSpPr>
          <p:nvPr>
            <p:ph type="body"/>
          </p:nvPr>
        </p:nvSpPr>
        <p:spPr>
          <a:xfrm>
            <a:off x="386640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04"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05" name="PlaceHolder 2"/>
          <p:cNvSpPr>
            <a:spLocks noGrp="1"/>
          </p:cNvSpPr>
          <p:nvPr>
            <p:ph type="subTitle"/>
          </p:nvPr>
        </p:nvSpPr>
        <p:spPr>
          <a:xfrm>
            <a:off x="1297440" y="1972440"/>
            <a:ext cx="3798720" cy="241560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6"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07" name="PlaceHolder 2"/>
          <p:cNvSpPr>
            <a:spLocks noGrp="1"/>
          </p:cNvSpPr>
          <p:nvPr>
            <p:ph type="body"/>
          </p:nvPr>
        </p:nvSpPr>
        <p:spPr>
          <a:xfrm>
            <a:off x="1297440" y="1972440"/>
            <a:ext cx="3798720" cy="2415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09" name="PlaceHolder 2"/>
          <p:cNvSpPr>
            <a:spLocks noGrp="1"/>
          </p:cNvSpPr>
          <p:nvPr>
            <p:ph type="body"/>
          </p:nvPr>
        </p:nvSpPr>
        <p:spPr>
          <a:xfrm>
            <a:off x="129744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210" name="PlaceHolder 3"/>
          <p:cNvSpPr>
            <a:spLocks noGrp="1"/>
          </p:cNvSpPr>
          <p:nvPr>
            <p:ph type="body"/>
          </p:nvPr>
        </p:nvSpPr>
        <p:spPr>
          <a:xfrm>
            <a:off x="324432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1"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2" name="PlaceHolder 1"/>
          <p:cNvSpPr>
            <a:spLocks noGrp="1"/>
          </p:cNvSpPr>
          <p:nvPr>
            <p:ph type="subTitle"/>
          </p:nvPr>
        </p:nvSpPr>
        <p:spPr>
          <a:xfrm>
            <a:off x="1297440" y="393840"/>
            <a:ext cx="3798720" cy="6921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14"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15" name="PlaceHolder 3"/>
          <p:cNvSpPr>
            <a:spLocks noGrp="1"/>
          </p:cNvSpPr>
          <p:nvPr>
            <p:ph type="body"/>
          </p:nvPr>
        </p:nvSpPr>
        <p:spPr>
          <a:xfrm>
            <a:off x="324432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216" name="PlaceHolder 4"/>
          <p:cNvSpPr>
            <a:spLocks noGrp="1"/>
          </p:cNvSpPr>
          <p:nvPr>
            <p:ph type="body"/>
          </p:nvPr>
        </p:nvSpPr>
        <p:spPr>
          <a:xfrm>
            <a:off x="129744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7"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18" name="PlaceHolder 2"/>
          <p:cNvSpPr>
            <a:spLocks noGrp="1"/>
          </p:cNvSpPr>
          <p:nvPr>
            <p:ph type="body"/>
          </p:nvPr>
        </p:nvSpPr>
        <p:spPr>
          <a:xfrm>
            <a:off x="129744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219"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20" name="PlaceHolder 4"/>
          <p:cNvSpPr>
            <a:spLocks noGrp="1"/>
          </p:cNvSpPr>
          <p:nvPr>
            <p:ph type="body"/>
          </p:nvPr>
        </p:nvSpPr>
        <p:spPr>
          <a:xfrm>
            <a:off x="324432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22"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23"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24" name="PlaceHolder 4"/>
          <p:cNvSpPr>
            <a:spLocks noGrp="1"/>
          </p:cNvSpPr>
          <p:nvPr>
            <p:ph type="body"/>
          </p:nvPr>
        </p:nvSpPr>
        <p:spPr>
          <a:xfrm>
            <a:off x="1297440" y="32342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25"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26" name="PlaceHolder 2"/>
          <p:cNvSpPr>
            <a:spLocks noGrp="1"/>
          </p:cNvSpPr>
          <p:nvPr>
            <p:ph type="body"/>
          </p:nvPr>
        </p:nvSpPr>
        <p:spPr>
          <a:xfrm>
            <a:off x="1297440" y="19724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27" name="PlaceHolder 3"/>
          <p:cNvSpPr>
            <a:spLocks noGrp="1"/>
          </p:cNvSpPr>
          <p:nvPr>
            <p:ph type="body"/>
          </p:nvPr>
        </p:nvSpPr>
        <p:spPr>
          <a:xfrm>
            <a:off x="1297440" y="32342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29"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30"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31" name="PlaceHolder 4"/>
          <p:cNvSpPr>
            <a:spLocks noGrp="1"/>
          </p:cNvSpPr>
          <p:nvPr>
            <p:ph type="body"/>
          </p:nvPr>
        </p:nvSpPr>
        <p:spPr>
          <a:xfrm>
            <a:off x="129744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32" name="PlaceHolder 5"/>
          <p:cNvSpPr>
            <a:spLocks noGrp="1"/>
          </p:cNvSpPr>
          <p:nvPr>
            <p:ph type="body"/>
          </p:nvPr>
        </p:nvSpPr>
        <p:spPr>
          <a:xfrm>
            <a:off x="324432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1297440" y="393840"/>
            <a:ext cx="3798720" cy="69217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33"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34" name="PlaceHolder 2"/>
          <p:cNvSpPr>
            <a:spLocks noGrp="1"/>
          </p:cNvSpPr>
          <p:nvPr>
            <p:ph type="body"/>
          </p:nvPr>
        </p:nvSpPr>
        <p:spPr>
          <a:xfrm>
            <a:off x="129744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35" name="PlaceHolder 3"/>
          <p:cNvSpPr>
            <a:spLocks noGrp="1"/>
          </p:cNvSpPr>
          <p:nvPr>
            <p:ph type="body"/>
          </p:nvPr>
        </p:nvSpPr>
        <p:spPr>
          <a:xfrm>
            <a:off x="258192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36" name="PlaceHolder 4"/>
          <p:cNvSpPr>
            <a:spLocks noGrp="1"/>
          </p:cNvSpPr>
          <p:nvPr>
            <p:ph type="body"/>
          </p:nvPr>
        </p:nvSpPr>
        <p:spPr>
          <a:xfrm>
            <a:off x="3866400" y="19724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37" name="PlaceHolder 5"/>
          <p:cNvSpPr>
            <a:spLocks noGrp="1"/>
          </p:cNvSpPr>
          <p:nvPr>
            <p:ph type="body"/>
          </p:nvPr>
        </p:nvSpPr>
        <p:spPr>
          <a:xfrm>
            <a:off x="129744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38" name="PlaceHolder 6"/>
          <p:cNvSpPr>
            <a:spLocks noGrp="1"/>
          </p:cNvSpPr>
          <p:nvPr>
            <p:ph type="body"/>
          </p:nvPr>
        </p:nvSpPr>
        <p:spPr>
          <a:xfrm>
            <a:off x="258192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39" name="PlaceHolder 7"/>
          <p:cNvSpPr>
            <a:spLocks noGrp="1"/>
          </p:cNvSpPr>
          <p:nvPr>
            <p:ph type="body"/>
          </p:nvPr>
        </p:nvSpPr>
        <p:spPr>
          <a:xfrm>
            <a:off x="3866400" y="3234240"/>
            <a:ext cx="12229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17"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18" name="PlaceHolder 3"/>
          <p:cNvSpPr>
            <a:spLocks noGrp="1"/>
          </p:cNvSpPr>
          <p:nvPr>
            <p:ph type="body"/>
          </p:nvPr>
        </p:nvSpPr>
        <p:spPr>
          <a:xfrm>
            <a:off x="324432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19" name="PlaceHolder 4"/>
          <p:cNvSpPr>
            <a:spLocks noGrp="1"/>
          </p:cNvSpPr>
          <p:nvPr>
            <p:ph type="body"/>
          </p:nvPr>
        </p:nvSpPr>
        <p:spPr>
          <a:xfrm>
            <a:off x="129744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1" name="PlaceHolder 2"/>
          <p:cNvSpPr>
            <a:spLocks noGrp="1"/>
          </p:cNvSpPr>
          <p:nvPr>
            <p:ph type="body"/>
          </p:nvPr>
        </p:nvSpPr>
        <p:spPr>
          <a:xfrm>
            <a:off x="1297440" y="1972440"/>
            <a:ext cx="1853640" cy="2415600"/>
          </a:xfrm>
          <a:prstGeom prst="rect">
            <a:avLst/>
          </a:prstGeom>
        </p:spPr>
        <p:txBody>
          <a:bodyPr lIns="0" rIns="0" tIns="0" bIns="0">
            <a:normAutofit/>
          </a:bodyPr>
          <a:p>
            <a:endParaRPr b="0" lang="en-IN" sz="1400" spc="-1" strike="noStrike">
              <a:solidFill>
                <a:srgbClr val="000000"/>
              </a:solidFill>
              <a:latin typeface="Arial"/>
            </a:endParaRPr>
          </a:p>
        </p:txBody>
      </p:sp>
      <p:sp>
        <p:nvSpPr>
          <p:cNvPr id="22"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3" name="PlaceHolder 4"/>
          <p:cNvSpPr>
            <a:spLocks noGrp="1"/>
          </p:cNvSpPr>
          <p:nvPr>
            <p:ph type="body"/>
          </p:nvPr>
        </p:nvSpPr>
        <p:spPr>
          <a:xfrm>
            <a:off x="3244320" y="32342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1297440" y="393840"/>
            <a:ext cx="3798720" cy="1492920"/>
          </a:xfrm>
          <a:prstGeom prst="rect">
            <a:avLst/>
          </a:prstGeom>
        </p:spPr>
        <p:txBody>
          <a:bodyPr lIns="0" rIns="0" tIns="0" bIns="0" anchor="ctr"/>
          <a:p>
            <a:endParaRPr b="0" lang="en-IN" sz="1400" spc="-1" strike="noStrike">
              <a:solidFill>
                <a:srgbClr val="000000"/>
              </a:solidFill>
              <a:latin typeface="Arial"/>
            </a:endParaRPr>
          </a:p>
        </p:txBody>
      </p:sp>
      <p:sp>
        <p:nvSpPr>
          <p:cNvPr id="25" name="PlaceHolder 2"/>
          <p:cNvSpPr>
            <a:spLocks noGrp="1"/>
          </p:cNvSpPr>
          <p:nvPr>
            <p:ph type="body"/>
          </p:nvPr>
        </p:nvSpPr>
        <p:spPr>
          <a:xfrm>
            <a:off x="129744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6" name="PlaceHolder 3"/>
          <p:cNvSpPr>
            <a:spLocks noGrp="1"/>
          </p:cNvSpPr>
          <p:nvPr>
            <p:ph type="body"/>
          </p:nvPr>
        </p:nvSpPr>
        <p:spPr>
          <a:xfrm>
            <a:off x="3244320" y="1972440"/>
            <a:ext cx="1853640" cy="1152000"/>
          </a:xfrm>
          <a:prstGeom prst="rect">
            <a:avLst/>
          </a:prstGeom>
        </p:spPr>
        <p:txBody>
          <a:bodyPr lIns="0" rIns="0" tIns="0" bIns="0">
            <a:normAutofit/>
          </a:bodyPr>
          <a:p>
            <a:endParaRPr b="0" lang="en-IN" sz="1400" spc="-1" strike="noStrike">
              <a:solidFill>
                <a:srgbClr val="000000"/>
              </a:solidFill>
              <a:latin typeface="Arial"/>
            </a:endParaRPr>
          </a:p>
        </p:txBody>
      </p:sp>
      <p:sp>
        <p:nvSpPr>
          <p:cNvPr id="27" name="PlaceHolder 4"/>
          <p:cNvSpPr>
            <a:spLocks noGrp="1"/>
          </p:cNvSpPr>
          <p:nvPr>
            <p:ph type="body"/>
          </p:nvPr>
        </p:nvSpPr>
        <p:spPr>
          <a:xfrm>
            <a:off x="1297440" y="3234240"/>
            <a:ext cx="3798720" cy="115200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pic>
        <p:nvPicPr>
          <p:cNvPr id="0" name="Google Shape;10;p2" descr=""/>
          <p:cNvPicPr/>
          <p:nvPr/>
        </p:nvPicPr>
        <p:blipFill>
          <a:blip r:embed="rId2"/>
          <a:srcRect l="20988" t="2689" r="40107" b="39562"/>
          <a:stretch/>
        </p:blipFill>
        <p:spPr>
          <a:xfrm>
            <a:off x="0" y="0"/>
            <a:ext cx="5157720" cy="5143320"/>
          </a:xfrm>
          <a:prstGeom prst="rect">
            <a:avLst/>
          </a:prstGeom>
          <a:ln>
            <a:noFill/>
          </a:ln>
        </p:spPr>
      </p:pic>
      <p:pic>
        <p:nvPicPr>
          <p:cNvPr id="1" name="Google Shape;11;p2" descr=""/>
          <p:cNvPicPr/>
          <p:nvPr/>
        </p:nvPicPr>
        <p:blipFill>
          <a:blip r:embed="rId3"/>
          <a:srcRect l="14007" t="35828" r="43283" b="11296"/>
          <a:stretch/>
        </p:blipFill>
        <p:spPr>
          <a:xfrm rot="10800000">
            <a:off x="9144000" y="2012760"/>
            <a:ext cx="2166840" cy="2012400"/>
          </a:xfrm>
          <a:prstGeom prst="rect">
            <a:avLst/>
          </a:prstGeom>
          <a:ln>
            <a:noFill/>
          </a:ln>
        </p:spPr>
      </p:pic>
      <p:sp>
        <p:nvSpPr>
          <p:cNvPr id="2" name="PlaceHolder 1"/>
          <p:cNvSpPr>
            <a:spLocks noGrp="1"/>
          </p:cNvSpPr>
          <p:nvPr>
            <p:ph type="title"/>
          </p:nvPr>
        </p:nvSpPr>
        <p:spPr>
          <a:xfrm>
            <a:off x="3537000" y="1578240"/>
            <a:ext cx="5017320" cy="1578600"/>
          </a:xfrm>
          <a:prstGeom prst="rect">
            <a:avLst/>
          </a:prstGeom>
        </p:spPr>
        <p:txBody>
          <a:bodyPr tIns="91440" bIns="91440"/>
          <a:p>
            <a:r>
              <a:rPr b="0" lang="en-IN" sz="4000" spc="-1" strike="noStrike">
                <a:solidFill>
                  <a:srgbClr val="000000"/>
                </a:solidFill>
                <a:latin typeface="Arial"/>
              </a:rPr>
              <a:t>Click to edit the title text format</a:t>
            </a:r>
            <a:endParaRPr b="0" lang="en-IN" sz="4000" spc="-1" strike="noStrike">
              <a:solidFill>
                <a:srgbClr val="000000"/>
              </a:solidFill>
              <a:latin typeface="Arial"/>
            </a:endParaRPr>
          </a:p>
        </p:txBody>
      </p:sp>
      <p:sp>
        <p:nvSpPr>
          <p:cNvPr id="3" name="PlaceHolder 2"/>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3713FFE9-5244-420E-8C2B-DD3F2F6C7B79}" type="slidenum">
              <a:rPr b="0" lang="en-IN" sz="1000" spc="-1" strike="noStrike">
                <a:solidFill>
                  <a:srgbClr val="ffffff"/>
                </a:solidFill>
                <a:latin typeface="Lato"/>
                <a:ea typeface="Lato"/>
              </a:rPr>
              <a:t>1</a:t>
            </a:fld>
            <a:endParaRPr b="0" lang="en-IN" sz="1000" spc="-1" strike="noStrike">
              <a:latin typeface="Times New Roman"/>
            </a:endParaRPr>
          </a:p>
        </p:txBody>
      </p:sp>
      <p:sp>
        <p:nvSpPr>
          <p:cNvPr id="4" name="CustomShape 3"/>
          <p:cNvSpPr/>
          <p:nvPr/>
        </p:nvSpPr>
        <p:spPr>
          <a:xfrm rot="16200000">
            <a:off x="5760" y="-3960"/>
            <a:ext cx="2291040" cy="2299680"/>
          </a:xfrm>
          <a:prstGeom prst="diagStripe">
            <a:avLst>
              <a:gd name="adj" fmla="val 50000"/>
            </a:avLst>
          </a:prstGeom>
          <a:solidFill>
            <a:schemeClr val="accent1"/>
          </a:solidFill>
          <a:ln>
            <a:noFill/>
          </a:ln>
        </p:spPr>
        <p:style>
          <a:lnRef idx="0"/>
          <a:fillRef idx="0"/>
          <a:effectRef idx="0"/>
          <a:fontRef idx="minor"/>
        </p:style>
      </p:sp>
      <p:sp>
        <p:nvSpPr>
          <p:cNvPr id="5" name="CustomShape 4"/>
          <p:cNvSpPr/>
          <p:nvPr/>
        </p:nvSpPr>
        <p:spPr>
          <a:xfrm flipH="1">
            <a:off x="652680" y="576720"/>
            <a:ext cx="2299680" cy="2291040"/>
          </a:xfrm>
          <a:prstGeom prst="diagStripe">
            <a:avLst>
              <a:gd name="adj" fmla="val 50000"/>
            </a:avLst>
          </a:prstGeom>
          <a:solidFill>
            <a:schemeClr val="lt2"/>
          </a:solidFill>
          <a:ln>
            <a:noFill/>
          </a:ln>
        </p:spPr>
        <p:style>
          <a:lnRef idx="0"/>
          <a:fillRef idx="0"/>
          <a:effectRef idx="0"/>
          <a:fontRef idx="minor"/>
        </p:style>
      </p:sp>
      <p:sp>
        <p:nvSpPr>
          <p:cNvPr id="6" name="PlaceHolder 5"/>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grpSp>
        <p:nvGrpSpPr>
          <p:cNvPr id="43" name="Group 1"/>
          <p:cNvGrpSpPr/>
          <p:nvPr/>
        </p:nvGrpSpPr>
        <p:grpSpPr>
          <a:xfrm>
            <a:off x="4406760" y="0"/>
            <a:ext cx="4737240" cy="5142960"/>
            <a:chOff x="4406760" y="0"/>
            <a:chExt cx="4737240" cy="5142960"/>
          </a:xfrm>
        </p:grpSpPr>
        <p:sp>
          <p:nvSpPr>
            <p:cNvPr id="44" name="CustomShape 2"/>
            <p:cNvSpPr/>
            <p:nvPr/>
          </p:nvSpPr>
          <p:spPr>
            <a:xfrm rot="5400000">
              <a:off x="4408200" y="-1800"/>
              <a:ext cx="4733640" cy="4737240"/>
            </a:xfrm>
            <a:prstGeom prst="diagStripe">
              <a:avLst>
                <a:gd name="adj" fmla="val 49469"/>
              </a:avLst>
            </a:prstGeom>
            <a:solidFill>
              <a:schemeClr val="lt1">
                <a:alpha val="3460"/>
              </a:schemeClr>
            </a:solidFill>
            <a:ln>
              <a:noFill/>
            </a:ln>
          </p:spPr>
          <p:style>
            <a:lnRef idx="0"/>
            <a:fillRef idx="0"/>
            <a:effectRef idx="0"/>
            <a:fontRef idx="minor"/>
          </p:style>
        </p:sp>
        <p:sp>
          <p:nvSpPr>
            <p:cNvPr id="45" name="CustomShape 3"/>
            <p:cNvSpPr/>
            <p:nvPr/>
          </p:nvSpPr>
          <p:spPr>
            <a:xfrm rot="5400000">
              <a:off x="4841280" y="5400"/>
              <a:ext cx="4297680" cy="4286520"/>
            </a:xfrm>
            <a:prstGeom prst="diagStripe">
              <a:avLst>
                <a:gd name="adj" fmla="val 0"/>
              </a:avLst>
            </a:prstGeom>
            <a:solidFill>
              <a:schemeClr val="lt1">
                <a:alpha val="3460"/>
              </a:schemeClr>
            </a:solidFill>
            <a:ln>
              <a:noFill/>
            </a:ln>
          </p:spPr>
          <p:style>
            <a:lnRef idx="0"/>
            <a:fillRef idx="0"/>
            <a:effectRef idx="0"/>
            <a:fontRef idx="minor"/>
          </p:style>
        </p:sp>
        <p:sp>
          <p:nvSpPr>
            <p:cNvPr id="46" name="CustomShape 4"/>
            <p:cNvSpPr/>
            <p:nvPr/>
          </p:nvSpPr>
          <p:spPr>
            <a:xfrm rot="16200000">
              <a:off x="5618520" y="123660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47" name="CustomShape 5"/>
            <p:cNvSpPr/>
            <p:nvPr/>
          </p:nvSpPr>
          <p:spPr>
            <a:xfrm flipH="1">
              <a:off x="5850000" y="144396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48" name="CustomShape 6"/>
            <p:cNvSpPr/>
            <p:nvPr/>
          </p:nvSpPr>
          <p:spPr>
            <a:xfrm rot="16200000">
              <a:off x="5987160" y="246960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49" name="CustomShape 7"/>
            <p:cNvSpPr/>
            <p:nvPr/>
          </p:nvSpPr>
          <p:spPr>
            <a:xfrm flipH="1">
              <a:off x="6222240" y="267696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50" name="CustomShape 8"/>
            <p:cNvSpPr/>
            <p:nvPr/>
          </p:nvSpPr>
          <p:spPr>
            <a:xfrm rot="16200000">
              <a:off x="6675480" y="186228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51" name="CustomShape 9"/>
            <p:cNvSpPr/>
            <p:nvPr/>
          </p:nvSpPr>
          <p:spPr>
            <a:xfrm flipH="1">
              <a:off x="6908040" y="2069640"/>
              <a:ext cx="808560" cy="808560"/>
            </a:xfrm>
            <a:prstGeom prst="diagStripe">
              <a:avLst>
                <a:gd name="adj" fmla="val 50000"/>
              </a:avLst>
            </a:prstGeom>
            <a:solidFill>
              <a:schemeClr val="lt2"/>
            </a:solidFill>
            <a:ln>
              <a:noFill/>
            </a:ln>
          </p:spPr>
          <p:style>
            <a:lnRef idx="0"/>
            <a:fillRef idx="0"/>
            <a:effectRef idx="0"/>
            <a:fontRef idx="minor"/>
          </p:style>
        </p:sp>
        <p:sp>
          <p:nvSpPr>
            <p:cNvPr id="52" name="CustomShape 10"/>
            <p:cNvSpPr/>
            <p:nvPr/>
          </p:nvSpPr>
          <p:spPr>
            <a:xfrm rot="16200000">
              <a:off x="6861240" y="247788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53" name="CustomShape 11"/>
            <p:cNvSpPr/>
            <p:nvPr/>
          </p:nvSpPr>
          <p:spPr>
            <a:xfrm flipH="1">
              <a:off x="7965360" y="269280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54" name="CustomShape 12"/>
            <p:cNvSpPr/>
            <p:nvPr/>
          </p:nvSpPr>
          <p:spPr>
            <a:xfrm flipH="1">
              <a:off x="8145000" y="330876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55" name="CustomShape 13"/>
            <p:cNvSpPr/>
            <p:nvPr/>
          </p:nvSpPr>
          <p:spPr>
            <a:xfrm rot="16200000">
              <a:off x="7047720" y="309528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56" name="CustomShape 14"/>
            <p:cNvSpPr/>
            <p:nvPr/>
          </p:nvSpPr>
          <p:spPr>
            <a:xfrm flipH="1">
              <a:off x="7276680" y="330264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57" name="CustomShape 15"/>
            <p:cNvSpPr/>
            <p:nvPr/>
          </p:nvSpPr>
          <p:spPr>
            <a:xfrm rot="16200000">
              <a:off x="7227360" y="3710880"/>
              <a:ext cx="808560" cy="808560"/>
            </a:xfrm>
            <a:prstGeom prst="diagStripe">
              <a:avLst>
                <a:gd name="adj" fmla="val 50000"/>
              </a:avLst>
            </a:prstGeom>
            <a:solidFill>
              <a:schemeClr val="accent1"/>
            </a:solidFill>
            <a:ln>
              <a:noFill/>
            </a:ln>
          </p:spPr>
          <p:style>
            <a:lnRef idx="0"/>
            <a:fillRef idx="0"/>
            <a:effectRef idx="0"/>
            <a:fontRef idx="minor"/>
          </p:style>
        </p:sp>
        <p:sp>
          <p:nvSpPr>
            <p:cNvPr id="58" name="CustomShape 16"/>
            <p:cNvSpPr/>
            <p:nvPr/>
          </p:nvSpPr>
          <p:spPr>
            <a:xfrm flipH="1">
              <a:off x="7462440" y="391824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59" name="CustomShape 17"/>
            <p:cNvSpPr/>
            <p:nvPr/>
          </p:nvSpPr>
          <p:spPr>
            <a:xfrm rot="16200000">
              <a:off x="8102520" y="371880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60" name="CustomShape 18"/>
            <p:cNvSpPr/>
            <p:nvPr/>
          </p:nvSpPr>
          <p:spPr>
            <a:xfrm flipH="1">
              <a:off x="8334360" y="3925800"/>
              <a:ext cx="808560" cy="808560"/>
            </a:xfrm>
            <a:prstGeom prst="diagStripe">
              <a:avLst>
                <a:gd name="adj" fmla="val 50000"/>
              </a:avLst>
            </a:prstGeom>
            <a:solidFill>
              <a:schemeClr val="lt1">
                <a:alpha val="7310"/>
              </a:schemeClr>
            </a:solidFill>
            <a:ln>
              <a:noFill/>
            </a:ln>
          </p:spPr>
          <p:style>
            <a:lnRef idx="0"/>
            <a:fillRef idx="0"/>
            <a:effectRef idx="0"/>
            <a:fontRef idx="minor"/>
          </p:style>
        </p:sp>
        <p:sp>
          <p:nvSpPr>
            <p:cNvPr id="61" name="CustomShape 19"/>
            <p:cNvSpPr/>
            <p:nvPr/>
          </p:nvSpPr>
          <p:spPr>
            <a:xfrm rot="16200000">
              <a:off x="8288280" y="4334400"/>
              <a:ext cx="808560" cy="808560"/>
            </a:xfrm>
            <a:prstGeom prst="diagStripe">
              <a:avLst>
                <a:gd name="adj" fmla="val 50000"/>
              </a:avLst>
            </a:prstGeom>
            <a:solidFill>
              <a:schemeClr val="lt1">
                <a:alpha val="7310"/>
              </a:schemeClr>
            </a:solidFill>
            <a:ln>
              <a:noFill/>
            </a:ln>
          </p:spPr>
          <p:style>
            <a:lnRef idx="0"/>
            <a:fillRef idx="0"/>
            <a:effectRef idx="0"/>
            <a:fontRef idx="minor"/>
          </p:style>
        </p:sp>
      </p:grpSp>
      <p:sp>
        <p:nvSpPr>
          <p:cNvPr id="62" name="PlaceHolder 20"/>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EEEF6278-F4B7-4CAF-A0EF-B57BB50FD92F}" type="slidenum">
              <a:rPr b="0" lang="en-IN" sz="1000" spc="-1" strike="noStrike">
                <a:solidFill>
                  <a:srgbClr val="ffffff"/>
                </a:solidFill>
                <a:latin typeface="Lato"/>
                <a:ea typeface="Lato"/>
              </a:rPr>
              <a:t>1</a:t>
            </a:fld>
            <a:endParaRPr b="0" lang="en-IN" sz="1000" spc="-1" strike="noStrike">
              <a:latin typeface="Times New Roman"/>
            </a:endParaRPr>
          </a:p>
        </p:txBody>
      </p:sp>
      <p:sp>
        <p:nvSpPr>
          <p:cNvPr id="63" name="PlaceHolder 21"/>
          <p:cNvSpPr>
            <a:spLocks noGrp="1"/>
          </p:cNvSpPr>
          <p:nvPr>
            <p:ph type="title"/>
          </p:nvPr>
        </p:nvSpPr>
        <p:spPr>
          <a:xfrm>
            <a:off x="1297440" y="393840"/>
            <a:ext cx="7038720" cy="913680"/>
          </a:xfrm>
          <a:prstGeom prst="rect">
            <a:avLst/>
          </a:prstGeom>
        </p:spPr>
        <p:txBody>
          <a:bodyPr tIns="91440" bIns="91440"/>
          <a:p>
            <a:r>
              <a:rPr b="0" lang="en-IN" sz="2400" spc="-1" strike="noStrike">
                <a:solidFill>
                  <a:srgbClr val="000000"/>
                </a:solidFill>
                <a:latin typeface="Arial"/>
              </a:rPr>
              <a:t>Click to edit the title text format</a:t>
            </a:r>
            <a:endParaRPr b="0" lang="en-IN" sz="2400" spc="-1" strike="noStrike">
              <a:solidFill>
                <a:srgbClr val="000000"/>
              </a:solidFill>
              <a:latin typeface="Arial"/>
            </a:endParaRPr>
          </a:p>
        </p:txBody>
      </p:sp>
      <p:sp>
        <p:nvSpPr>
          <p:cNvPr id="64" name="PlaceHolder 22"/>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101" name="CustomShape 1"/>
          <p:cNvSpPr/>
          <p:nvPr/>
        </p:nvSpPr>
        <p:spPr>
          <a:xfrm>
            <a:off x="0" y="0"/>
            <a:ext cx="632520" cy="588240"/>
          </a:xfrm>
          <a:prstGeom prst="rect">
            <a:avLst/>
          </a:prstGeom>
          <a:solidFill>
            <a:srgbClr val="1b212c"/>
          </a:solidFill>
          <a:ln>
            <a:noFill/>
          </a:ln>
        </p:spPr>
        <p:style>
          <a:lnRef idx="0"/>
          <a:fillRef idx="0"/>
          <a:effectRef idx="0"/>
          <a:fontRef idx="minor"/>
        </p:style>
      </p:sp>
      <p:sp>
        <p:nvSpPr>
          <p:cNvPr id="102" name="CustomShape 2"/>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103" name="CustomShape 3"/>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104" name="CustomShape 4"/>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105" name="Group 5"/>
          <p:cNvGrpSpPr/>
          <p:nvPr/>
        </p:nvGrpSpPr>
        <p:grpSpPr>
          <a:xfrm>
            <a:off x="0" y="381240"/>
            <a:ext cx="1037520" cy="1015920"/>
            <a:chOff x="0" y="381240"/>
            <a:chExt cx="1037520" cy="1015920"/>
          </a:xfrm>
        </p:grpSpPr>
        <p:sp>
          <p:nvSpPr>
            <p:cNvPr id="106" name="CustomShape 6"/>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107" name="CustomShape 7"/>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108" name="PlaceHolder 8"/>
          <p:cNvSpPr>
            <a:spLocks noGrp="1"/>
          </p:cNvSpPr>
          <p:nvPr>
            <p:ph type="title"/>
          </p:nvPr>
        </p:nvSpPr>
        <p:spPr>
          <a:xfrm>
            <a:off x="1297440" y="393840"/>
            <a:ext cx="7038720" cy="913680"/>
          </a:xfrm>
          <a:prstGeom prst="rect">
            <a:avLst/>
          </a:prstGeom>
        </p:spPr>
        <p:txBody>
          <a:bodyPr tIns="91440" bIns="91440"/>
          <a:p>
            <a:r>
              <a:rPr b="0" lang="en-IN" sz="2400" spc="-1" strike="noStrike">
                <a:solidFill>
                  <a:srgbClr val="000000"/>
                </a:solidFill>
                <a:latin typeface="Arial"/>
              </a:rPr>
              <a:t>Click to edit the title text format</a:t>
            </a:r>
            <a:endParaRPr b="0" lang="en-IN" sz="2400" spc="-1" strike="noStrike">
              <a:solidFill>
                <a:srgbClr val="000000"/>
              </a:solidFill>
              <a:latin typeface="Arial"/>
            </a:endParaRPr>
          </a:p>
        </p:txBody>
      </p:sp>
      <p:sp>
        <p:nvSpPr>
          <p:cNvPr id="109" name="PlaceHolder 9"/>
          <p:cNvSpPr>
            <a:spLocks noGrp="1"/>
          </p:cNvSpPr>
          <p:nvPr>
            <p:ph type="body"/>
          </p:nvPr>
        </p:nvSpPr>
        <p:spPr>
          <a:xfrm>
            <a:off x="1297440" y="1567440"/>
            <a:ext cx="7038720" cy="2910960"/>
          </a:xfrm>
          <a:prstGeom prst="rect">
            <a:avLst/>
          </a:prstGeom>
        </p:spPr>
        <p:txBody>
          <a:bodyPr tIns="91440" bIns="91440"/>
          <a:p>
            <a:pPr marL="432000" indent="-324000">
              <a:spcBef>
                <a:spcPts val="1417"/>
              </a:spcBef>
              <a:buClr>
                <a:srgbClr val="ffffff"/>
              </a:buClr>
              <a:buSzPct val="45000"/>
              <a:buFont typeface="Wingdings" charset="2"/>
              <a:buChar char=""/>
            </a:pPr>
            <a:r>
              <a:rPr b="0" lang="en-IN" sz="1300" spc="-1" strike="noStrike">
                <a:solidFill>
                  <a:srgbClr val="000000"/>
                </a:solidFill>
                <a:latin typeface="Arial"/>
              </a:rPr>
              <a:t>Click to edit the outline text format</a:t>
            </a:r>
            <a:endParaRPr b="0" lang="en-IN"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IN" sz="1300" spc="-1" strike="noStrike">
                <a:solidFill>
                  <a:srgbClr val="000000"/>
                </a:solidFill>
                <a:latin typeface="Arial"/>
              </a:rPr>
              <a:t>Second Outline Level</a:t>
            </a:r>
            <a:endParaRPr b="0" lang="en-IN"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IN" sz="1300" spc="-1" strike="noStrike">
                <a:solidFill>
                  <a:srgbClr val="000000"/>
                </a:solidFill>
                <a:latin typeface="Arial"/>
              </a:rPr>
              <a:t>Third Outline Level</a:t>
            </a:r>
            <a:endParaRPr b="0" lang="en-IN"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IN" sz="1300" spc="-1" strike="noStrike">
                <a:solidFill>
                  <a:srgbClr val="000000"/>
                </a:solidFill>
                <a:latin typeface="Arial"/>
              </a:rPr>
              <a:t>Fourth Outline Level</a:t>
            </a:r>
            <a:endParaRPr b="0" lang="en-IN"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IN" sz="1300" spc="-1" strike="noStrike">
                <a:solidFill>
                  <a:srgbClr val="000000"/>
                </a:solidFill>
                <a:latin typeface="Arial"/>
              </a:rPr>
              <a:t>Fifth Outline Level</a:t>
            </a:r>
            <a:endParaRPr b="0" lang="en-IN"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IN" sz="1300" spc="-1" strike="noStrike">
                <a:solidFill>
                  <a:srgbClr val="000000"/>
                </a:solidFill>
                <a:latin typeface="Arial"/>
              </a:rPr>
              <a:t>Sixth Outline Level</a:t>
            </a:r>
            <a:endParaRPr b="0" lang="en-IN"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IN" sz="1300" spc="-1" strike="noStrike">
                <a:solidFill>
                  <a:srgbClr val="000000"/>
                </a:solidFill>
                <a:latin typeface="Arial"/>
              </a:rPr>
              <a:t>Seventh Outline Level</a:t>
            </a:r>
            <a:endParaRPr b="0" lang="en-IN" sz="1300" spc="-1" strike="noStrike">
              <a:solidFill>
                <a:srgbClr val="000000"/>
              </a:solidFill>
              <a:latin typeface="Arial"/>
            </a:endParaRPr>
          </a:p>
        </p:txBody>
      </p:sp>
      <p:sp>
        <p:nvSpPr>
          <p:cNvPr id="110" name="PlaceHolder 10"/>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D47CB27E-C188-489F-8CD0-DDC18ADEF5D6}" type="slidenum">
              <a:rPr b="0" lang="en-IN" sz="1000" spc="-1" strike="noStrike">
                <a:solidFill>
                  <a:srgbClr val="ffffff"/>
                </a:solidFill>
                <a:latin typeface="Lato"/>
                <a:ea typeface="Lato"/>
              </a:rPr>
              <a:t>1</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147" name="CustomShape 1"/>
          <p:cNvSpPr/>
          <p:nvPr/>
        </p:nvSpPr>
        <p:spPr>
          <a:xfrm>
            <a:off x="0" y="0"/>
            <a:ext cx="632520" cy="588240"/>
          </a:xfrm>
          <a:prstGeom prst="rect">
            <a:avLst/>
          </a:prstGeom>
          <a:solidFill>
            <a:srgbClr val="1b212c"/>
          </a:solidFill>
          <a:ln>
            <a:noFill/>
          </a:ln>
        </p:spPr>
        <p:style>
          <a:lnRef idx="0"/>
          <a:fillRef idx="0"/>
          <a:effectRef idx="0"/>
          <a:fontRef idx="minor"/>
        </p:style>
      </p:sp>
      <p:sp>
        <p:nvSpPr>
          <p:cNvPr id="148" name="CustomShape 2"/>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149" name="CustomShape 3"/>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150" name="CustomShape 4"/>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151" name="Group 5"/>
          <p:cNvGrpSpPr/>
          <p:nvPr/>
        </p:nvGrpSpPr>
        <p:grpSpPr>
          <a:xfrm>
            <a:off x="0" y="381240"/>
            <a:ext cx="1037520" cy="1015920"/>
            <a:chOff x="0" y="381240"/>
            <a:chExt cx="1037520" cy="1015920"/>
          </a:xfrm>
        </p:grpSpPr>
        <p:sp>
          <p:nvSpPr>
            <p:cNvPr id="152" name="CustomShape 6"/>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153" name="CustomShape 7"/>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154" name="PlaceHolder 8"/>
          <p:cNvSpPr>
            <a:spLocks noGrp="1"/>
          </p:cNvSpPr>
          <p:nvPr>
            <p:ph type="title"/>
          </p:nvPr>
        </p:nvSpPr>
        <p:spPr>
          <a:xfrm>
            <a:off x="1297440" y="393840"/>
            <a:ext cx="7038720" cy="913680"/>
          </a:xfrm>
          <a:prstGeom prst="rect">
            <a:avLst/>
          </a:prstGeom>
        </p:spPr>
        <p:txBody>
          <a:bodyPr tIns="91440" bIns="91440"/>
          <a:p>
            <a:r>
              <a:rPr b="0" lang="en-IN" sz="2400" spc="-1" strike="noStrike">
                <a:solidFill>
                  <a:srgbClr val="000000"/>
                </a:solidFill>
                <a:latin typeface="Arial"/>
              </a:rPr>
              <a:t>Click to edit the title text format</a:t>
            </a:r>
            <a:endParaRPr b="0" lang="en-IN" sz="2400" spc="-1" strike="noStrike">
              <a:solidFill>
                <a:srgbClr val="000000"/>
              </a:solidFill>
              <a:latin typeface="Arial"/>
            </a:endParaRPr>
          </a:p>
        </p:txBody>
      </p:sp>
      <p:sp>
        <p:nvSpPr>
          <p:cNvPr id="155" name="PlaceHolder 9"/>
          <p:cNvSpPr>
            <a:spLocks noGrp="1"/>
          </p:cNvSpPr>
          <p:nvPr>
            <p:ph type="body"/>
          </p:nvPr>
        </p:nvSpPr>
        <p:spPr>
          <a:xfrm>
            <a:off x="1297440" y="1567440"/>
            <a:ext cx="3402720" cy="2910960"/>
          </a:xfrm>
          <a:prstGeom prst="rect">
            <a:avLst/>
          </a:prstGeom>
        </p:spPr>
        <p:txBody>
          <a:bodyPr tIns="91440" bIns="91440"/>
          <a:p>
            <a:pPr marL="432000" indent="-324000">
              <a:spcBef>
                <a:spcPts val="1417"/>
              </a:spcBef>
              <a:buClr>
                <a:srgbClr val="ffffff"/>
              </a:buClr>
              <a:buSzPct val="45000"/>
              <a:buFont typeface="Wingdings" charset="2"/>
              <a:buChar char=""/>
            </a:pPr>
            <a:r>
              <a:rPr b="0" lang="en-IN" sz="1300" spc="-1" strike="noStrike">
                <a:solidFill>
                  <a:srgbClr val="000000"/>
                </a:solidFill>
                <a:latin typeface="Arial"/>
              </a:rPr>
              <a:t>Click to edit the outline text format</a:t>
            </a:r>
            <a:endParaRPr b="0" lang="en-IN"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IN" sz="1300" spc="-1" strike="noStrike">
                <a:solidFill>
                  <a:srgbClr val="000000"/>
                </a:solidFill>
                <a:latin typeface="Arial"/>
              </a:rPr>
              <a:t>Second Outline Level</a:t>
            </a:r>
            <a:endParaRPr b="0" lang="en-IN"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IN" sz="1300" spc="-1" strike="noStrike">
                <a:solidFill>
                  <a:srgbClr val="000000"/>
                </a:solidFill>
                <a:latin typeface="Arial"/>
              </a:rPr>
              <a:t>Third Outline Level</a:t>
            </a:r>
            <a:endParaRPr b="0" lang="en-IN"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IN" sz="1300" spc="-1" strike="noStrike">
                <a:solidFill>
                  <a:srgbClr val="000000"/>
                </a:solidFill>
                <a:latin typeface="Arial"/>
              </a:rPr>
              <a:t>Fourth Outline Level</a:t>
            </a:r>
            <a:endParaRPr b="0" lang="en-IN"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IN" sz="1300" spc="-1" strike="noStrike">
                <a:solidFill>
                  <a:srgbClr val="000000"/>
                </a:solidFill>
                <a:latin typeface="Arial"/>
              </a:rPr>
              <a:t>Fifth Outline Level</a:t>
            </a:r>
            <a:endParaRPr b="0" lang="en-IN"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IN" sz="1300" spc="-1" strike="noStrike">
                <a:solidFill>
                  <a:srgbClr val="000000"/>
                </a:solidFill>
                <a:latin typeface="Arial"/>
              </a:rPr>
              <a:t>Sixth Outline Level</a:t>
            </a:r>
            <a:endParaRPr b="0" lang="en-IN"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IN" sz="1300" spc="-1" strike="noStrike">
                <a:solidFill>
                  <a:srgbClr val="000000"/>
                </a:solidFill>
                <a:latin typeface="Arial"/>
              </a:rPr>
              <a:t>Seventh Outline Level</a:t>
            </a:r>
            <a:endParaRPr b="0" lang="en-IN" sz="1300" spc="-1" strike="noStrike">
              <a:solidFill>
                <a:srgbClr val="000000"/>
              </a:solidFill>
              <a:latin typeface="Arial"/>
            </a:endParaRPr>
          </a:p>
        </p:txBody>
      </p:sp>
      <p:sp>
        <p:nvSpPr>
          <p:cNvPr id="156" name="PlaceHolder 10"/>
          <p:cNvSpPr>
            <a:spLocks noGrp="1"/>
          </p:cNvSpPr>
          <p:nvPr>
            <p:ph type="body"/>
          </p:nvPr>
        </p:nvSpPr>
        <p:spPr>
          <a:xfrm>
            <a:off x="4933080" y="1567440"/>
            <a:ext cx="3402720" cy="2910960"/>
          </a:xfrm>
          <a:prstGeom prst="rect">
            <a:avLst/>
          </a:prstGeom>
        </p:spPr>
        <p:txBody>
          <a:bodyPr tIns="91440" bIns="91440"/>
          <a:p>
            <a:pPr marL="432000" indent="-324000">
              <a:spcBef>
                <a:spcPts val="1417"/>
              </a:spcBef>
              <a:buClr>
                <a:srgbClr val="ffffff"/>
              </a:buClr>
              <a:buSzPct val="45000"/>
              <a:buFont typeface="Wingdings" charset="2"/>
              <a:buChar char=""/>
            </a:pPr>
            <a:r>
              <a:rPr b="0" lang="en-IN" sz="1300" spc="-1" strike="noStrike">
                <a:solidFill>
                  <a:srgbClr val="000000"/>
                </a:solidFill>
                <a:latin typeface="Arial"/>
              </a:rPr>
              <a:t>Click to edit the outline text format</a:t>
            </a:r>
            <a:endParaRPr b="0" lang="en-IN"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IN" sz="1300" spc="-1" strike="noStrike">
                <a:solidFill>
                  <a:srgbClr val="000000"/>
                </a:solidFill>
                <a:latin typeface="Arial"/>
              </a:rPr>
              <a:t>Second Outline Level</a:t>
            </a:r>
            <a:endParaRPr b="0" lang="en-IN"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IN" sz="1300" spc="-1" strike="noStrike">
                <a:solidFill>
                  <a:srgbClr val="000000"/>
                </a:solidFill>
                <a:latin typeface="Arial"/>
              </a:rPr>
              <a:t>Third Outline Level</a:t>
            </a:r>
            <a:endParaRPr b="0" lang="en-IN"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IN" sz="1300" spc="-1" strike="noStrike">
                <a:solidFill>
                  <a:srgbClr val="000000"/>
                </a:solidFill>
                <a:latin typeface="Arial"/>
              </a:rPr>
              <a:t>Fourth Outline Level</a:t>
            </a:r>
            <a:endParaRPr b="0" lang="en-IN"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IN" sz="1300" spc="-1" strike="noStrike">
                <a:solidFill>
                  <a:srgbClr val="000000"/>
                </a:solidFill>
                <a:latin typeface="Arial"/>
              </a:rPr>
              <a:t>Fifth Outline Level</a:t>
            </a:r>
            <a:endParaRPr b="0" lang="en-IN"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IN" sz="1300" spc="-1" strike="noStrike">
                <a:solidFill>
                  <a:srgbClr val="000000"/>
                </a:solidFill>
                <a:latin typeface="Arial"/>
              </a:rPr>
              <a:t>Sixth Outline Level</a:t>
            </a:r>
            <a:endParaRPr b="0" lang="en-IN"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IN" sz="1300" spc="-1" strike="noStrike">
                <a:solidFill>
                  <a:srgbClr val="000000"/>
                </a:solidFill>
                <a:latin typeface="Arial"/>
              </a:rPr>
              <a:t>Seventh Outline Level</a:t>
            </a:r>
            <a:endParaRPr b="0" lang="en-IN" sz="1300" spc="-1" strike="noStrike">
              <a:solidFill>
                <a:srgbClr val="000000"/>
              </a:solidFill>
              <a:latin typeface="Arial"/>
            </a:endParaRPr>
          </a:p>
        </p:txBody>
      </p:sp>
      <p:sp>
        <p:nvSpPr>
          <p:cNvPr id="157" name="PlaceHolder 11"/>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F9260A06-5BD7-46FF-8FDF-DACAC08E38E0}" type="slidenum">
              <a:rPr b="0" lang="en-IN" sz="1000" spc="-1" strike="noStrike">
                <a:solidFill>
                  <a:srgbClr val="ffffff"/>
                </a:solidFill>
                <a:latin typeface="Lato"/>
                <a:ea typeface="Lato"/>
              </a:rPr>
              <a:t>1</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b212c"/>
        </a:solidFill>
      </p:bgPr>
    </p:bg>
    <p:spTree>
      <p:nvGrpSpPr>
        <p:cNvPr id="1" name=""/>
        <p:cNvGrpSpPr/>
        <p:nvPr/>
      </p:nvGrpSpPr>
      <p:grpSpPr>
        <a:xfrm>
          <a:off x="0" y="0"/>
          <a:ext cx="0" cy="0"/>
          <a:chOff x="0" y="0"/>
          <a:chExt cx="0" cy="0"/>
        </a:xfrm>
      </p:grpSpPr>
      <p:sp>
        <p:nvSpPr>
          <p:cNvPr id="194" name="CustomShape 1"/>
          <p:cNvSpPr/>
          <p:nvPr/>
        </p:nvSpPr>
        <p:spPr>
          <a:xfrm>
            <a:off x="0" y="0"/>
            <a:ext cx="632520" cy="588240"/>
          </a:xfrm>
          <a:prstGeom prst="rect">
            <a:avLst/>
          </a:prstGeom>
          <a:solidFill>
            <a:srgbClr val="1b212c"/>
          </a:solidFill>
          <a:ln>
            <a:noFill/>
          </a:ln>
        </p:spPr>
        <p:style>
          <a:lnRef idx="0"/>
          <a:fillRef idx="0"/>
          <a:effectRef idx="0"/>
          <a:fontRef idx="minor"/>
        </p:style>
      </p:sp>
      <p:sp>
        <p:nvSpPr>
          <p:cNvPr id="195" name="CustomShape 2"/>
          <p:cNvSpPr/>
          <p:nvPr/>
        </p:nvSpPr>
        <p:spPr>
          <a:xfrm>
            <a:off x="212040" y="221760"/>
            <a:ext cx="219240" cy="18720"/>
          </a:xfrm>
          <a:prstGeom prst="rect">
            <a:avLst/>
          </a:prstGeom>
          <a:solidFill>
            <a:srgbClr val="55688b">
              <a:alpha val="36000"/>
            </a:srgbClr>
          </a:solidFill>
          <a:ln>
            <a:noFill/>
          </a:ln>
        </p:spPr>
        <p:style>
          <a:lnRef idx="0"/>
          <a:fillRef idx="0"/>
          <a:effectRef idx="0"/>
          <a:fontRef idx="minor"/>
        </p:style>
      </p:sp>
      <p:sp>
        <p:nvSpPr>
          <p:cNvPr id="196" name="CustomShape 3"/>
          <p:cNvSpPr/>
          <p:nvPr/>
        </p:nvSpPr>
        <p:spPr>
          <a:xfrm>
            <a:off x="212040" y="284400"/>
            <a:ext cx="219240" cy="18720"/>
          </a:xfrm>
          <a:prstGeom prst="rect">
            <a:avLst/>
          </a:prstGeom>
          <a:solidFill>
            <a:srgbClr val="55688b">
              <a:alpha val="36000"/>
            </a:srgbClr>
          </a:solidFill>
          <a:ln>
            <a:noFill/>
          </a:ln>
        </p:spPr>
        <p:style>
          <a:lnRef idx="0"/>
          <a:fillRef idx="0"/>
          <a:effectRef idx="0"/>
          <a:fontRef idx="minor"/>
        </p:style>
      </p:sp>
      <p:sp>
        <p:nvSpPr>
          <p:cNvPr id="197" name="CustomShape 4"/>
          <p:cNvSpPr/>
          <p:nvPr/>
        </p:nvSpPr>
        <p:spPr>
          <a:xfrm>
            <a:off x="212040" y="346680"/>
            <a:ext cx="219240" cy="18720"/>
          </a:xfrm>
          <a:prstGeom prst="rect">
            <a:avLst/>
          </a:prstGeom>
          <a:solidFill>
            <a:srgbClr val="55688b">
              <a:alpha val="36000"/>
            </a:srgbClr>
          </a:solidFill>
          <a:ln>
            <a:noFill/>
          </a:ln>
        </p:spPr>
        <p:style>
          <a:lnRef idx="0"/>
          <a:fillRef idx="0"/>
          <a:effectRef idx="0"/>
          <a:fontRef idx="minor"/>
        </p:style>
      </p:sp>
      <p:grpSp>
        <p:nvGrpSpPr>
          <p:cNvPr id="198" name="Group 5"/>
          <p:cNvGrpSpPr/>
          <p:nvPr/>
        </p:nvGrpSpPr>
        <p:grpSpPr>
          <a:xfrm>
            <a:off x="0" y="381240"/>
            <a:ext cx="1037520" cy="1015920"/>
            <a:chOff x="0" y="381240"/>
            <a:chExt cx="1037520" cy="1015920"/>
          </a:xfrm>
        </p:grpSpPr>
        <p:sp>
          <p:nvSpPr>
            <p:cNvPr id="199" name="CustomShape 6"/>
            <p:cNvSpPr/>
            <p:nvPr/>
          </p:nvSpPr>
          <p:spPr>
            <a:xfrm rot="16200000">
              <a:off x="0" y="381240"/>
              <a:ext cx="808560" cy="808560"/>
            </a:xfrm>
            <a:prstGeom prst="diagStripe">
              <a:avLst>
                <a:gd name="adj" fmla="val 50000"/>
              </a:avLst>
            </a:prstGeom>
            <a:solidFill>
              <a:schemeClr val="accent1"/>
            </a:solidFill>
            <a:ln>
              <a:noFill/>
            </a:ln>
          </p:spPr>
          <p:style>
            <a:lnRef idx="0"/>
            <a:fillRef idx="0"/>
            <a:effectRef idx="0"/>
            <a:fontRef idx="minor"/>
          </p:style>
        </p:sp>
        <p:sp>
          <p:nvSpPr>
            <p:cNvPr id="200" name="CustomShape 7"/>
            <p:cNvSpPr/>
            <p:nvPr/>
          </p:nvSpPr>
          <p:spPr>
            <a:xfrm flipH="1">
              <a:off x="228960" y="588600"/>
              <a:ext cx="808560" cy="808560"/>
            </a:xfrm>
            <a:prstGeom prst="diagStripe">
              <a:avLst>
                <a:gd name="adj" fmla="val 50000"/>
              </a:avLst>
            </a:prstGeom>
            <a:solidFill>
              <a:schemeClr val="lt2"/>
            </a:solidFill>
            <a:ln>
              <a:noFill/>
            </a:ln>
          </p:spPr>
          <p:style>
            <a:lnRef idx="0"/>
            <a:fillRef idx="0"/>
            <a:effectRef idx="0"/>
            <a:fontRef idx="minor"/>
          </p:style>
        </p:sp>
      </p:grpSp>
      <p:sp>
        <p:nvSpPr>
          <p:cNvPr id="201" name="PlaceHolder 8"/>
          <p:cNvSpPr>
            <a:spLocks noGrp="1"/>
          </p:cNvSpPr>
          <p:nvPr>
            <p:ph type="title"/>
          </p:nvPr>
        </p:nvSpPr>
        <p:spPr>
          <a:xfrm>
            <a:off x="1297440" y="393840"/>
            <a:ext cx="3798720" cy="1492920"/>
          </a:xfrm>
          <a:prstGeom prst="rect">
            <a:avLst/>
          </a:prstGeom>
        </p:spPr>
        <p:txBody>
          <a:bodyPr tIns="91440" bIns="91440"/>
          <a:p>
            <a:r>
              <a:rPr b="0" lang="en-IN" sz="2400" spc="-1" strike="noStrike">
                <a:solidFill>
                  <a:srgbClr val="000000"/>
                </a:solidFill>
                <a:latin typeface="Arial"/>
              </a:rPr>
              <a:t>Click to edit the title text format</a:t>
            </a:r>
            <a:endParaRPr b="0" lang="en-IN" sz="2400" spc="-1" strike="noStrike">
              <a:solidFill>
                <a:srgbClr val="000000"/>
              </a:solidFill>
              <a:latin typeface="Arial"/>
            </a:endParaRPr>
          </a:p>
        </p:txBody>
      </p:sp>
      <p:sp>
        <p:nvSpPr>
          <p:cNvPr id="202" name="PlaceHolder 9"/>
          <p:cNvSpPr>
            <a:spLocks noGrp="1"/>
          </p:cNvSpPr>
          <p:nvPr>
            <p:ph type="body"/>
          </p:nvPr>
        </p:nvSpPr>
        <p:spPr>
          <a:xfrm>
            <a:off x="1297440" y="1972440"/>
            <a:ext cx="3798720" cy="2415600"/>
          </a:xfrm>
          <a:prstGeom prst="rect">
            <a:avLst/>
          </a:prstGeom>
        </p:spPr>
        <p:txBody>
          <a:bodyPr tIns="91440" bIns="91440"/>
          <a:p>
            <a:pPr marL="432000" indent="-324000">
              <a:spcBef>
                <a:spcPts val="1417"/>
              </a:spcBef>
              <a:buClr>
                <a:srgbClr val="ffffff"/>
              </a:buClr>
              <a:buSzPct val="45000"/>
              <a:buFont typeface="Wingdings" charset="2"/>
              <a:buChar char=""/>
            </a:pPr>
            <a:r>
              <a:rPr b="0" lang="en-IN" sz="1300" spc="-1" strike="noStrike">
                <a:solidFill>
                  <a:srgbClr val="000000"/>
                </a:solidFill>
                <a:latin typeface="Arial"/>
              </a:rPr>
              <a:t>Click to edit the outline text format</a:t>
            </a:r>
            <a:endParaRPr b="0" lang="en-IN" sz="13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IN" sz="1300" spc="-1" strike="noStrike">
                <a:solidFill>
                  <a:srgbClr val="000000"/>
                </a:solidFill>
                <a:latin typeface="Arial"/>
              </a:rPr>
              <a:t>Second Outline Level</a:t>
            </a:r>
            <a:endParaRPr b="0" lang="en-IN" sz="13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IN" sz="1300" spc="-1" strike="noStrike">
                <a:solidFill>
                  <a:srgbClr val="000000"/>
                </a:solidFill>
                <a:latin typeface="Arial"/>
              </a:rPr>
              <a:t>Third Outline Level</a:t>
            </a:r>
            <a:endParaRPr b="0" lang="en-IN" sz="13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IN" sz="1300" spc="-1" strike="noStrike">
                <a:solidFill>
                  <a:srgbClr val="000000"/>
                </a:solidFill>
                <a:latin typeface="Arial"/>
              </a:rPr>
              <a:t>Fourth Outline Level</a:t>
            </a:r>
            <a:endParaRPr b="0" lang="en-IN" sz="13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IN" sz="1300" spc="-1" strike="noStrike">
                <a:solidFill>
                  <a:srgbClr val="000000"/>
                </a:solidFill>
                <a:latin typeface="Arial"/>
              </a:rPr>
              <a:t>Fifth Outline Level</a:t>
            </a:r>
            <a:endParaRPr b="0" lang="en-IN" sz="13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IN" sz="1300" spc="-1" strike="noStrike">
                <a:solidFill>
                  <a:srgbClr val="000000"/>
                </a:solidFill>
                <a:latin typeface="Arial"/>
              </a:rPr>
              <a:t>Sixth Outline Level</a:t>
            </a:r>
            <a:endParaRPr b="0" lang="en-IN" sz="13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IN" sz="1300" spc="-1" strike="noStrike">
                <a:solidFill>
                  <a:srgbClr val="000000"/>
                </a:solidFill>
                <a:latin typeface="Arial"/>
              </a:rPr>
              <a:t>Seventh Outline Level</a:t>
            </a:r>
            <a:endParaRPr b="0" lang="en-IN" sz="1300" spc="-1" strike="noStrike">
              <a:solidFill>
                <a:srgbClr val="000000"/>
              </a:solidFill>
              <a:latin typeface="Arial"/>
            </a:endParaRPr>
          </a:p>
        </p:txBody>
      </p:sp>
      <p:sp>
        <p:nvSpPr>
          <p:cNvPr id="203" name="PlaceHolder 10"/>
          <p:cNvSpPr>
            <a:spLocks noGrp="1"/>
          </p:cNvSpPr>
          <p:nvPr>
            <p:ph type="sldNum"/>
          </p:nvPr>
        </p:nvSpPr>
        <p:spPr>
          <a:xfrm>
            <a:off x="8472600" y="4663080"/>
            <a:ext cx="548280" cy="393120"/>
          </a:xfrm>
          <a:prstGeom prst="rect">
            <a:avLst/>
          </a:prstGeom>
        </p:spPr>
        <p:txBody>
          <a:bodyPr tIns="91440" bIns="91440" anchor="ctr"/>
          <a:p>
            <a:pPr algn="r">
              <a:lnSpc>
                <a:spcPct val="100000"/>
              </a:lnSpc>
            </a:pPr>
            <a:fld id="{D5454641-3805-432C-A03B-C567F74871FC}" type="slidenum">
              <a:rPr b="0" lang="en-IN" sz="1000" spc="-1" strike="noStrike">
                <a:solidFill>
                  <a:srgbClr val="ffffff"/>
                </a:solidFill>
                <a:latin typeface="Lato"/>
                <a:ea typeface="Lato"/>
              </a:rPr>
              <a:t>1</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46.jpeg"/><Relationship Id="rId2" Type="http://schemas.openxmlformats.org/officeDocument/2006/relationships/image" Target="../media/image47.png"/><Relationship Id="rId3" Type="http://schemas.openxmlformats.org/officeDocument/2006/relationships/image" Target="../media/image48.png"/><Relationship Id="rId4" Type="http://schemas.openxmlformats.org/officeDocument/2006/relationships/slideLayout" Target="../slideLayouts/slideLayout27.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hyperlink" Target="https://en.wikipedia.org/wiki/Infectious_disease" TargetMode="External"/><Relationship Id="rId2" Type="http://schemas.openxmlformats.org/officeDocument/2006/relationships/hyperlink" Target="https://en.wikipedia.org/wiki/Severe_acute_respiratory_syndrome_coronavirus_2" TargetMode="External"/><Relationship Id="rId3" Type="http://schemas.openxmlformats.org/officeDocument/2006/relationships/hyperlink" Target="https://en.wikipedia.org/wiki/Wuhan" TargetMode="External"/><Relationship Id="rId4" Type="http://schemas.openxmlformats.org/officeDocument/2006/relationships/hyperlink" Target="https://en.wikipedia.org/wiki/Hubei" TargetMode="External"/><Relationship Id="rId5" Type="http://schemas.openxmlformats.org/officeDocument/2006/relationships/hyperlink" Target="https://en.wikipedia.org/wiki/2019%E2%80%9320_coronavirus_pandemic" TargetMode="External"/><Relationship Id="rId6" Type="http://schemas.openxmlformats.org/officeDocument/2006/relationships/hyperlink" Target="https://en.wikipedia.org/wiki/2019%E2%80%9320_coronavirus_pandemic_cases/WHO_situation_reports" TargetMode="External"/><Relationship Id="rId7" Type="http://schemas.openxmlformats.org/officeDocument/2006/relationships/hyperlink" Target="https://en.wikipedia.org/wiki/2019%E2%80%9320_coronavirus_pandemic_deaths/WHO_situation_reports" TargetMode="External"/><Relationship Id="rId8" Type="http://schemas.openxmlformats.org/officeDocument/2006/relationships/slideLayout" Target="../slideLayouts/slideLayout27.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7.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image" Target="../media/image11.png"/><Relationship Id="rId9" Type="http://schemas.openxmlformats.org/officeDocument/2006/relationships/slideLayout" Target="../slideLayouts/slideLayout40.xml"/>
</Relationships>
</file>

<file path=ppt/slides/_rels/slide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7" Type="http://schemas.openxmlformats.org/officeDocument/2006/relationships/image" Target="../media/image18.png"/><Relationship Id="rId8" Type="http://schemas.openxmlformats.org/officeDocument/2006/relationships/image" Target="../media/image19.png"/><Relationship Id="rId9" Type="http://schemas.openxmlformats.org/officeDocument/2006/relationships/image" Target="../media/image20.png"/><Relationship Id="rId10" Type="http://schemas.openxmlformats.org/officeDocument/2006/relationships/image" Target="../media/image21.png"/><Relationship Id="rId11" Type="http://schemas.openxmlformats.org/officeDocument/2006/relationships/image" Target="../media/image22.png"/><Relationship Id="rId12" Type="http://schemas.openxmlformats.org/officeDocument/2006/relationships/image" Target="../media/image23.png"/><Relationship Id="rId13" Type="http://schemas.openxmlformats.org/officeDocument/2006/relationships/image" Target="../media/image24.png"/><Relationship Id="rId14" Type="http://schemas.openxmlformats.org/officeDocument/2006/relationships/image" Target="../media/image25.png"/><Relationship Id="rId15" Type="http://schemas.openxmlformats.org/officeDocument/2006/relationships/image" Target="../media/image26.png"/><Relationship Id="rId16" Type="http://schemas.openxmlformats.org/officeDocument/2006/relationships/image" Target="../media/image27.png"/><Relationship Id="rId17" Type="http://schemas.openxmlformats.org/officeDocument/2006/relationships/image" Target="../media/image28.png"/><Relationship Id="rId18" Type="http://schemas.openxmlformats.org/officeDocument/2006/relationships/image" Target="../media/image29.png"/><Relationship Id="rId19" Type="http://schemas.openxmlformats.org/officeDocument/2006/relationships/image" Target="../media/image30.png"/><Relationship Id="rId20" Type="http://schemas.openxmlformats.org/officeDocument/2006/relationships/image" Target="../media/image31.png"/><Relationship Id="rId21" Type="http://schemas.openxmlformats.org/officeDocument/2006/relationships/image" Target="../media/image32.png"/><Relationship Id="rId22" Type="http://schemas.openxmlformats.org/officeDocument/2006/relationships/image" Target="../media/image33.png"/><Relationship Id="rId23" Type="http://schemas.openxmlformats.org/officeDocument/2006/relationships/image" Target="../media/image34.png"/><Relationship Id="rId24" Type="http://schemas.openxmlformats.org/officeDocument/2006/relationships/hyperlink" Target="https://www.atss.in/people-counting-cctv-solutions/" TargetMode="External"/><Relationship Id="rId25" Type="http://schemas.openxmlformats.org/officeDocument/2006/relationships/slideLayout" Target="../slideLayouts/slideLayout27.xml"/>
</Relationships>
</file>

<file path=ppt/slides/_rels/slide9.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image" Target="../media/image36.png"/><Relationship Id="rId3" Type="http://schemas.openxmlformats.org/officeDocument/2006/relationships/image" Target="../media/image37.png"/><Relationship Id="rId4" Type="http://schemas.openxmlformats.org/officeDocument/2006/relationships/image" Target="../media/image38.png"/><Relationship Id="rId5" Type="http://schemas.openxmlformats.org/officeDocument/2006/relationships/image" Target="../media/image39.png"/><Relationship Id="rId6" Type="http://schemas.openxmlformats.org/officeDocument/2006/relationships/image" Target="../media/image40.png"/><Relationship Id="rId7" Type="http://schemas.openxmlformats.org/officeDocument/2006/relationships/image" Target="../media/image41.png"/><Relationship Id="rId8" Type="http://schemas.openxmlformats.org/officeDocument/2006/relationships/image" Target="../media/image42.png"/><Relationship Id="rId9" Type="http://schemas.openxmlformats.org/officeDocument/2006/relationships/image" Target="../media/image43.png"/><Relationship Id="rId10" Type="http://schemas.openxmlformats.org/officeDocument/2006/relationships/image" Target="../media/image44.png"/><Relationship Id="rId11" Type="http://schemas.openxmlformats.org/officeDocument/2006/relationships/image" Target="../media/image45.png"/><Relationship Id="rId12" Type="http://schemas.openxmlformats.org/officeDocument/2006/relationships/slideLayout" Target="../slideLayouts/slideLayout2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TextShape 1"/>
          <p:cNvSpPr txBox="1"/>
          <p:nvPr/>
        </p:nvSpPr>
        <p:spPr>
          <a:xfrm>
            <a:off x="3121200" y="1578240"/>
            <a:ext cx="5928840" cy="1578600"/>
          </a:xfrm>
          <a:prstGeom prst="rect">
            <a:avLst/>
          </a:prstGeom>
          <a:noFill/>
          <a:ln>
            <a:noFill/>
          </a:ln>
        </p:spPr>
        <p:txBody>
          <a:bodyPr tIns="91440" bIns="91440"/>
          <a:p>
            <a:pPr>
              <a:lnSpc>
                <a:spcPct val="100000"/>
              </a:lnSpc>
            </a:pPr>
            <a:r>
              <a:rPr b="0" lang="en-IN" sz="4000" spc="-1" strike="noStrike">
                <a:solidFill>
                  <a:srgbClr val="ffffff"/>
                </a:solidFill>
                <a:latin typeface="Montserrat"/>
                <a:ea typeface="Montserrat"/>
              </a:rPr>
              <a:t>Hackathon- CoVID-19</a:t>
            </a:r>
            <a:endParaRPr b="0" lang="en-IN" sz="4000" spc="-1" strike="noStrike">
              <a:solidFill>
                <a:srgbClr val="000000"/>
              </a:solidFill>
              <a:latin typeface="Arial"/>
            </a:endParaRPr>
          </a:p>
        </p:txBody>
      </p:sp>
      <p:sp>
        <p:nvSpPr>
          <p:cNvPr id="241" name="TextShape 2"/>
          <p:cNvSpPr txBox="1"/>
          <p:nvPr/>
        </p:nvSpPr>
        <p:spPr>
          <a:xfrm>
            <a:off x="5579640" y="3721320"/>
            <a:ext cx="3470400" cy="1320120"/>
          </a:xfrm>
          <a:prstGeom prst="rect">
            <a:avLst/>
          </a:prstGeom>
          <a:noFill/>
          <a:ln>
            <a:noFill/>
          </a:ln>
        </p:spPr>
        <p:txBody>
          <a:bodyPr tIns="91440" bIns="91440"/>
          <a:p>
            <a:pPr>
              <a:lnSpc>
                <a:spcPct val="115000"/>
              </a:lnSpc>
              <a:spcBef>
                <a:spcPts val="1599"/>
              </a:spcBef>
            </a:pPr>
            <a:r>
              <a:rPr b="0" lang="en-IN" sz="1300" spc="-1" strike="noStrike">
                <a:solidFill>
                  <a:srgbClr val="ffffff"/>
                </a:solidFill>
                <a:latin typeface="Lato"/>
                <a:ea typeface="Lato"/>
              </a:rPr>
              <a:t>Done by,</a:t>
            </a:r>
            <a:endParaRPr b="0" lang="en-IN" sz="1300" spc="-1" strike="noStrike">
              <a:latin typeface="Arial"/>
            </a:endParaRPr>
          </a:p>
          <a:p>
            <a:pPr>
              <a:lnSpc>
                <a:spcPct val="115000"/>
              </a:lnSpc>
              <a:spcBef>
                <a:spcPts val="1599"/>
              </a:spcBef>
            </a:pPr>
            <a:r>
              <a:rPr b="0" lang="en-IN" sz="1300" spc="-1" strike="noStrike">
                <a:solidFill>
                  <a:srgbClr val="ffffff"/>
                </a:solidFill>
                <a:latin typeface="Lato"/>
                <a:ea typeface="Lato"/>
              </a:rPr>
              <a:t>Amrit Paul</a:t>
            </a:r>
            <a:r>
              <a:rPr b="0" lang="en-IN" sz="1300" spc="-1" strike="noStrike">
                <a:solidFill>
                  <a:srgbClr val="ffffff"/>
                </a:solidFill>
                <a:latin typeface="Lato"/>
                <a:ea typeface="Lato"/>
              </a:rPr>
              <a:t>	</a:t>
            </a:r>
            <a:r>
              <a:rPr b="0" lang="en-IN" sz="1300" spc="-1" strike="noStrike">
                <a:solidFill>
                  <a:srgbClr val="ffffff"/>
                </a:solidFill>
                <a:latin typeface="Lato"/>
                <a:ea typeface="Lato"/>
              </a:rPr>
              <a:t>	</a:t>
            </a:r>
            <a:r>
              <a:rPr b="0" lang="en-IN" sz="1300" spc="-1" strike="noStrike">
                <a:solidFill>
                  <a:srgbClr val="ffffff"/>
                </a:solidFill>
                <a:latin typeface="Lato"/>
                <a:ea typeface="Lato"/>
              </a:rPr>
              <a:t>	</a:t>
            </a:r>
            <a:endParaRPr b="0" lang="en-IN" sz="1300" spc="-1" strike="noStrike">
              <a:latin typeface="Arial"/>
            </a:endParaRPr>
          </a:p>
          <a:p>
            <a:pPr>
              <a:lnSpc>
                <a:spcPct val="115000"/>
              </a:lnSpc>
              <a:spcBef>
                <a:spcPts val="1599"/>
              </a:spcBef>
              <a:spcAft>
                <a:spcPts val="1599"/>
              </a:spcAft>
            </a:pPr>
            <a:endParaRPr b="0" lang="en-IN" sz="13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CustomShape 1"/>
          <p:cNvSpPr/>
          <p:nvPr/>
        </p:nvSpPr>
        <p:spPr>
          <a:xfrm flipH="1" rot="5400000">
            <a:off x="5884920" y="1103760"/>
            <a:ext cx="2043360" cy="3404520"/>
          </a:xfrm>
          <a:prstGeom prst="rtTriangle">
            <a:avLst/>
          </a:prstGeom>
          <a:solidFill>
            <a:srgbClr val="000000">
              <a:alpha val="5000"/>
            </a:srgbClr>
          </a:solidFill>
          <a:ln>
            <a:noFill/>
          </a:ln>
        </p:spPr>
        <p:style>
          <a:lnRef idx="0"/>
          <a:fillRef idx="0"/>
          <a:effectRef idx="0"/>
          <a:fontRef idx="minor"/>
        </p:style>
      </p:sp>
      <p:sp>
        <p:nvSpPr>
          <p:cNvPr id="350" name="TextShape 2"/>
          <p:cNvSpPr txBox="1"/>
          <p:nvPr/>
        </p:nvSpPr>
        <p:spPr>
          <a:xfrm>
            <a:off x="1297440" y="393840"/>
            <a:ext cx="7038720" cy="913680"/>
          </a:xfrm>
          <a:prstGeom prst="rect">
            <a:avLst/>
          </a:prstGeom>
          <a:noFill/>
          <a:ln>
            <a:noFill/>
          </a:ln>
        </p:spPr>
        <p:txBody>
          <a:bodyPr tIns="91440" bIns="91440"/>
          <a:p>
            <a:pPr>
              <a:lnSpc>
                <a:spcPct val="100000"/>
              </a:lnSpc>
            </a:pPr>
            <a:r>
              <a:rPr b="0" lang="en-IN" sz="2400" spc="-1" strike="noStrike">
                <a:solidFill>
                  <a:srgbClr val="ffffff"/>
                </a:solidFill>
                <a:latin typeface="Montserrat"/>
                <a:ea typeface="Montserrat"/>
              </a:rPr>
              <a:t>Results</a:t>
            </a:r>
            <a:endParaRPr b="0" lang="en-IN" sz="2400" spc="-1" strike="noStrike">
              <a:solidFill>
                <a:srgbClr val="000000"/>
              </a:solidFill>
              <a:latin typeface="Arial"/>
            </a:endParaRPr>
          </a:p>
        </p:txBody>
      </p:sp>
      <p:pic>
        <p:nvPicPr>
          <p:cNvPr id="351" name="Google Shape;375;p26" descr=""/>
          <p:cNvPicPr/>
          <p:nvPr/>
        </p:nvPicPr>
        <p:blipFill>
          <a:blip r:embed="rId1"/>
          <a:stretch/>
        </p:blipFill>
        <p:spPr>
          <a:xfrm>
            <a:off x="152280" y="1460160"/>
            <a:ext cx="4899960" cy="2101680"/>
          </a:xfrm>
          <a:prstGeom prst="rect">
            <a:avLst/>
          </a:prstGeom>
          <a:ln>
            <a:noFill/>
          </a:ln>
        </p:spPr>
      </p:pic>
      <p:pic>
        <p:nvPicPr>
          <p:cNvPr id="352" name="Google Shape;376;p26" descr=""/>
          <p:cNvPicPr/>
          <p:nvPr/>
        </p:nvPicPr>
        <p:blipFill>
          <a:blip r:embed="rId2"/>
          <a:stretch/>
        </p:blipFill>
        <p:spPr>
          <a:xfrm>
            <a:off x="5205240" y="393840"/>
            <a:ext cx="3081600" cy="1733400"/>
          </a:xfrm>
          <a:prstGeom prst="rect">
            <a:avLst/>
          </a:prstGeom>
          <a:ln>
            <a:noFill/>
          </a:ln>
        </p:spPr>
      </p:pic>
      <p:pic>
        <p:nvPicPr>
          <p:cNvPr id="353" name="Google Shape;377;p26" descr=""/>
          <p:cNvPicPr/>
          <p:nvPr/>
        </p:nvPicPr>
        <p:blipFill>
          <a:blip r:embed="rId3"/>
          <a:stretch/>
        </p:blipFill>
        <p:spPr>
          <a:xfrm>
            <a:off x="5205240" y="2314080"/>
            <a:ext cx="2643120" cy="198216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4" name="TextShape 1"/>
          <p:cNvSpPr txBox="1"/>
          <p:nvPr/>
        </p:nvSpPr>
        <p:spPr>
          <a:xfrm>
            <a:off x="3137760" y="2190960"/>
            <a:ext cx="3062880" cy="691920"/>
          </a:xfrm>
          <a:prstGeom prst="rect">
            <a:avLst/>
          </a:prstGeom>
          <a:noFill/>
          <a:ln>
            <a:noFill/>
          </a:ln>
        </p:spPr>
        <p:txBody>
          <a:bodyPr tIns="91440" bIns="91440"/>
          <a:p>
            <a:pPr>
              <a:lnSpc>
                <a:spcPct val="100000"/>
              </a:lnSpc>
            </a:pPr>
            <a:r>
              <a:rPr b="0" lang="en-IN" sz="2400" spc="-1" strike="noStrike">
                <a:solidFill>
                  <a:srgbClr val="ffffff"/>
                </a:solidFill>
                <a:latin typeface="Montserrat"/>
                <a:ea typeface="Montserrat"/>
              </a:rPr>
              <a:t>Thank you!</a:t>
            </a:r>
            <a:endParaRPr b="0" lang="en-IN" sz="2400" spc="-1" strike="noStrike">
              <a:solidFill>
                <a:srgbClr val="000000"/>
              </a:solidFill>
              <a:latin typeface="Arial"/>
            </a:endParaRPr>
          </a:p>
        </p:txBody>
      </p:sp>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TextShape 1"/>
          <p:cNvSpPr txBox="1"/>
          <p:nvPr/>
        </p:nvSpPr>
        <p:spPr>
          <a:xfrm>
            <a:off x="1297440" y="1132560"/>
            <a:ext cx="7038720" cy="486720"/>
          </a:xfrm>
          <a:prstGeom prst="rect">
            <a:avLst/>
          </a:prstGeom>
          <a:noFill/>
          <a:ln>
            <a:noFill/>
          </a:ln>
        </p:spPr>
        <p:txBody>
          <a:bodyPr tIns="91440" bIns="91440"/>
          <a:p>
            <a:pPr>
              <a:lnSpc>
                <a:spcPct val="100000"/>
              </a:lnSpc>
            </a:pPr>
            <a:r>
              <a:rPr b="0" lang="en-IN" sz="2400" spc="-1" strike="noStrike">
                <a:solidFill>
                  <a:srgbClr val="ffffff"/>
                </a:solidFill>
                <a:latin typeface="Montserrat"/>
                <a:ea typeface="Montserrat"/>
              </a:rPr>
              <a:t>TOC</a:t>
            </a:r>
            <a:endParaRPr b="0" lang="en-IN" sz="2400" spc="-1" strike="noStrike">
              <a:solidFill>
                <a:srgbClr val="000000"/>
              </a:solidFill>
              <a:latin typeface="Arial"/>
            </a:endParaRPr>
          </a:p>
        </p:txBody>
      </p:sp>
      <p:sp>
        <p:nvSpPr>
          <p:cNvPr id="243" name="CustomShape 2"/>
          <p:cNvSpPr/>
          <p:nvPr/>
        </p:nvSpPr>
        <p:spPr>
          <a:xfrm>
            <a:off x="1294200" y="2097720"/>
            <a:ext cx="3017880" cy="325080"/>
          </a:xfrm>
          <a:prstGeom prst="rect">
            <a:avLst/>
          </a:prstGeom>
          <a:noFill/>
          <a:ln>
            <a:noFill/>
          </a:ln>
        </p:spPr>
        <p:style>
          <a:lnRef idx="0"/>
          <a:fillRef idx="0"/>
          <a:effectRef idx="0"/>
          <a:fontRef idx="minor"/>
        </p:style>
        <p:txBody>
          <a:bodyPr tIns="91440" bIns="91440" anchor="ctr"/>
          <a:p>
            <a:pPr>
              <a:lnSpc>
                <a:spcPct val="100000"/>
              </a:lnSpc>
            </a:pPr>
            <a:r>
              <a:rPr b="0" lang="en-IN" sz="1400" spc="-1" strike="noStrike">
                <a:solidFill>
                  <a:srgbClr val="ffffff"/>
                </a:solidFill>
                <a:latin typeface="Montserrat"/>
                <a:ea typeface="Montserrat"/>
              </a:rPr>
              <a:t>Overview</a:t>
            </a:r>
            <a:endParaRPr b="0" lang="en-IN" sz="1400" spc="-1" strike="noStrike">
              <a:latin typeface="Arial"/>
            </a:endParaRPr>
          </a:p>
        </p:txBody>
      </p:sp>
      <p:sp>
        <p:nvSpPr>
          <p:cNvPr id="244" name="CustomShape 3"/>
          <p:cNvSpPr/>
          <p:nvPr/>
        </p:nvSpPr>
        <p:spPr>
          <a:xfrm>
            <a:off x="1294200" y="2423160"/>
            <a:ext cx="3017880" cy="325080"/>
          </a:xfrm>
          <a:prstGeom prst="rect">
            <a:avLst/>
          </a:prstGeom>
          <a:noFill/>
          <a:ln>
            <a:noFill/>
          </a:ln>
        </p:spPr>
        <p:style>
          <a:lnRef idx="0"/>
          <a:fillRef idx="0"/>
          <a:effectRef idx="0"/>
          <a:fontRef idx="minor"/>
        </p:style>
        <p:txBody>
          <a:bodyPr tIns="91440" bIns="91440" anchor="ctr"/>
          <a:p>
            <a:pPr>
              <a:lnSpc>
                <a:spcPct val="100000"/>
              </a:lnSpc>
            </a:pPr>
            <a:r>
              <a:rPr b="0" lang="en-IN" sz="1400" spc="-1" strike="noStrike">
                <a:solidFill>
                  <a:srgbClr val="ffffff"/>
                </a:solidFill>
                <a:latin typeface="Montserrat"/>
                <a:ea typeface="Montserrat"/>
              </a:rPr>
              <a:t>Problem Statement</a:t>
            </a:r>
            <a:endParaRPr b="0" lang="en-IN" sz="1400" spc="-1" strike="noStrike">
              <a:latin typeface="Arial"/>
            </a:endParaRPr>
          </a:p>
        </p:txBody>
      </p:sp>
      <p:sp>
        <p:nvSpPr>
          <p:cNvPr id="245" name="CustomShape 4"/>
          <p:cNvSpPr/>
          <p:nvPr/>
        </p:nvSpPr>
        <p:spPr>
          <a:xfrm>
            <a:off x="1294200" y="2748600"/>
            <a:ext cx="3017880" cy="325080"/>
          </a:xfrm>
          <a:prstGeom prst="rect">
            <a:avLst/>
          </a:prstGeom>
          <a:noFill/>
          <a:ln>
            <a:noFill/>
          </a:ln>
        </p:spPr>
        <p:style>
          <a:lnRef idx="0"/>
          <a:fillRef idx="0"/>
          <a:effectRef idx="0"/>
          <a:fontRef idx="minor"/>
        </p:style>
        <p:txBody>
          <a:bodyPr tIns="91440" bIns="91440" anchor="ctr"/>
          <a:p>
            <a:pPr>
              <a:lnSpc>
                <a:spcPct val="100000"/>
              </a:lnSpc>
            </a:pPr>
            <a:r>
              <a:rPr b="0" lang="en-IN" sz="1400" spc="-1" strike="noStrike">
                <a:solidFill>
                  <a:srgbClr val="ffffff"/>
                </a:solidFill>
                <a:latin typeface="Montserrat"/>
                <a:ea typeface="Montserrat"/>
              </a:rPr>
              <a:t>Flow diagram</a:t>
            </a:r>
            <a:endParaRPr b="0" lang="en-IN" sz="1400" spc="-1" strike="noStrike">
              <a:latin typeface="Arial"/>
            </a:endParaRPr>
          </a:p>
        </p:txBody>
      </p:sp>
      <p:sp>
        <p:nvSpPr>
          <p:cNvPr id="246" name="CustomShape 5"/>
          <p:cNvSpPr/>
          <p:nvPr/>
        </p:nvSpPr>
        <p:spPr>
          <a:xfrm>
            <a:off x="1294200" y="3074040"/>
            <a:ext cx="3017880" cy="325080"/>
          </a:xfrm>
          <a:prstGeom prst="rect">
            <a:avLst/>
          </a:prstGeom>
          <a:noFill/>
          <a:ln>
            <a:noFill/>
          </a:ln>
        </p:spPr>
        <p:style>
          <a:lnRef idx="0"/>
          <a:fillRef idx="0"/>
          <a:effectRef idx="0"/>
          <a:fontRef idx="minor"/>
        </p:style>
        <p:txBody>
          <a:bodyPr tIns="91440" bIns="91440" anchor="ctr"/>
          <a:p>
            <a:pPr>
              <a:lnSpc>
                <a:spcPct val="100000"/>
              </a:lnSpc>
            </a:pPr>
            <a:r>
              <a:rPr b="0" lang="en-IN" sz="1400" spc="-1" strike="noStrike">
                <a:solidFill>
                  <a:srgbClr val="ffffff"/>
                </a:solidFill>
                <a:latin typeface="Montserrat"/>
                <a:ea typeface="Montserrat"/>
              </a:rPr>
              <a:t>Results</a:t>
            </a:r>
            <a:endParaRPr b="0" lang="en-IN" sz="1400" spc="-1" strike="noStrike">
              <a:latin typeface="Arial"/>
            </a:endParaRPr>
          </a:p>
        </p:txBody>
      </p:sp>
      <p:sp>
        <p:nvSpPr>
          <p:cNvPr id="247" name="CustomShape 6"/>
          <p:cNvSpPr/>
          <p:nvPr/>
        </p:nvSpPr>
        <p:spPr>
          <a:xfrm>
            <a:off x="1294200" y="3399480"/>
            <a:ext cx="3017880" cy="325080"/>
          </a:xfrm>
          <a:prstGeom prst="rect">
            <a:avLst/>
          </a:prstGeom>
          <a:noFill/>
          <a:ln>
            <a:noFill/>
          </a:ln>
        </p:spPr>
        <p:style>
          <a:lnRef idx="0"/>
          <a:fillRef idx="0"/>
          <a:effectRef idx="0"/>
          <a:fontRef idx="minor"/>
        </p:style>
        <p:txBody>
          <a:bodyPr tIns="91440" bIns="91440" anchor="ctr"/>
          <a:p>
            <a:pPr>
              <a:lnSpc>
                <a:spcPct val="100000"/>
              </a:lnSpc>
            </a:pPr>
            <a:r>
              <a:rPr b="0" lang="en-IN" sz="1400" spc="-1" strike="noStrike">
                <a:solidFill>
                  <a:srgbClr val="ffffff"/>
                </a:solidFill>
                <a:latin typeface="Montserrat"/>
                <a:ea typeface="Montserrat"/>
              </a:rPr>
              <a:t>Scope for improvement</a:t>
            </a:r>
            <a:endParaRPr b="0" lang="en-IN" sz="14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8" name="TextShape 1"/>
          <p:cNvSpPr txBox="1"/>
          <p:nvPr/>
        </p:nvSpPr>
        <p:spPr>
          <a:xfrm>
            <a:off x="1297440" y="393840"/>
            <a:ext cx="7038720" cy="913680"/>
          </a:xfrm>
          <a:prstGeom prst="rect">
            <a:avLst/>
          </a:prstGeom>
          <a:noFill/>
          <a:ln>
            <a:noFill/>
          </a:ln>
        </p:spPr>
        <p:txBody>
          <a:bodyPr tIns="91440" bIns="91440"/>
          <a:p>
            <a:pPr>
              <a:lnSpc>
                <a:spcPct val="100000"/>
              </a:lnSpc>
            </a:pPr>
            <a:r>
              <a:rPr b="0" lang="en-IN" sz="2400" spc="-1" strike="noStrike">
                <a:solidFill>
                  <a:srgbClr val="ffffff"/>
                </a:solidFill>
                <a:latin typeface="Montserrat"/>
                <a:ea typeface="Montserrat"/>
              </a:rPr>
              <a:t>Overview</a:t>
            </a:r>
            <a:endParaRPr b="0" lang="en-IN" sz="2400" spc="-1" strike="noStrike">
              <a:solidFill>
                <a:srgbClr val="000000"/>
              </a:solidFill>
              <a:latin typeface="Arial"/>
            </a:endParaRPr>
          </a:p>
        </p:txBody>
      </p:sp>
      <p:sp>
        <p:nvSpPr>
          <p:cNvPr id="249" name="TextShape 2"/>
          <p:cNvSpPr txBox="1"/>
          <p:nvPr/>
        </p:nvSpPr>
        <p:spPr>
          <a:xfrm>
            <a:off x="1297440" y="1567440"/>
            <a:ext cx="7038720" cy="2910960"/>
          </a:xfrm>
          <a:prstGeom prst="rect">
            <a:avLst/>
          </a:prstGeom>
          <a:noFill/>
          <a:ln>
            <a:noFill/>
          </a:ln>
        </p:spPr>
        <p:txBody>
          <a:bodyPr tIns="91440" bIns="91440"/>
          <a:p>
            <a:pPr marL="457200" indent="-310680">
              <a:lnSpc>
                <a:spcPct val="115000"/>
              </a:lnSpc>
              <a:buClr>
                <a:srgbClr val="ffffff"/>
              </a:buClr>
              <a:buFont typeface="Lato"/>
              <a:buChar char="●"/>
            </a:pPr>
            <a:r>
              <a:rPr b="0" lang="en-IN" sz="1300" spc="-1" strike="noStrike">
                <a:solidFill>
                  <a:srgbClr val="ffffff"/>
                </a:solidFill>
                <a:latin typeface="Lato"/>
                <a:ea typeface="Lato"/>
              </a:rPr>
              <a:t>Coronavirus disease 2019 (COVID-19) is an </a:t>
            </a:r>
            <a:r>
              <a:rPr b="0" lang="en-IN" sz="1300" spc="-1" strike="noStrike" u="sng">
                <a:solidFill>
                  <a:srgbClr val="7890cd"/>
                </a:solidFill>
                <a:uFillTx/>
                <a:latin typeface="Lato"/>
                <a:ea typeface="Lato"/>
                <a:hlinkClick r:id="rId1"/>
              </a:rPr>
              <a:t>infectious disease</a:t>
            </a:r>
            <a:r>
              <a:rPr b="0" lang="en-IN" sz="1300" spc="-1" strike="noStrike">
                <a:solidFill>
                  <a:srgbClr val="ffffff"/>
                </a:solidFill>
                <a:latin typeface="Lato"/>
                <a:ea typeface="Lato"/>
              </a:rPr>
              <a:t> caused by </a:t>
            </a:r>
            <a:r>
              <a:rPr b="0" lang="en-IN" sz="1300" spc="-1" strike="noStrike" u="sng">
                <a:solidFill>
                  <a:srgbClr val="7890cd"/>
                </a:solidFill>
                <a:uFillTx/>
                <a:latin typeface="Lato"/>
                <a:ea typeface="Lato"/>
                <a:hlinkClick r:id="rId2"/>
              </a:rPr>
              <a:t>severe acute respiratory syndrome coronavirus 2</a:t>
            </a:r>
            <a:r>
              <a:rPr b="0" lang="en-IN" sz="1300" spc="-1" strike="noStrike">
                <a:solidFill>
                  <a:srgbClr val="ffffff"/>
                </a:solidFill>
                <a:latin typeface="Lato"/>
                <a:ea typeface="Lato"/>
              </a:rPr>
              <a:t> (SARS-CoV-2)</a:t>
            </a:r>
            <a:endParaRPr b="0" lang="en-IN" sz="1300" spc="-1" strike="noStrike">
              <a:solidFill>
                <a:srgbClr val="000000"/>
              </a:solidFill>
              <a:latin typeface="Arial"/>
            </a:endParaRPr>
          </a:p>
          <a:p>
            <a:pPr marL="457200" indent="-310680">
              <a:lnSpc>
                <a:spcPct val="115000"/>
              </a:lnSpc>
              <a:buClr>
                <a:srgbClr val="ffffff"/>
              </a:buClr>
              <a:buFont typeface="Arial"/>
              <a:buChar char="●"/>
            </a:pPr>
            <a:r>
              <a:rPr b="0" lang="en-IN" sz="1300" spc="-1" strike="noStrike">
                <a:solidFill>
                  <a:srgbClr val="ffffff"/>
                </a:solidFill>
                <a:latin typeface="Lato"/>
                <a:ea typeface="Lato"/>
              </a:rPr>
              <a:t>The disease was first identified in December 2019 in </a:t>
            </a:r>
            <a:r>
              <a:rPr b="0" lang="en-IN" sz="1300" spc="-1" strike="noStrike" u="sng">
                <a:solidFill>
                  <a:srgbClr val="7890cd"/>
                </a:solidFill>
                <a:uFillTx/>
                <a:latin typeface="Lato"/>
                <a:ea typeface="Lato"/>
                <a:hlinkClick r:id="rId3"/>
              </a:rPr>
              <a:t>Wuhan</a:t>
            </a:r>
            <a:r>
              <a:rPr b="0" lang="en-IN" sz="1300" spc="-1" strike="noStrike">
                <a:solidFill>
                  <a:srgbClr val="ffffff"/>
                </a:solidFill>
                <a:latin typeface="Lato"/>
                <a:ea typeface="Lato"/>
              </a:rPr>
              <a:t>, the capital of China's </a:t>
            </a:r>
            <a:r>
              <a:rPr b="0" lang="en-IN" sz="1300" spc="-1" strike="noStrike" u="sng">
                <a:solidFill>
                  <a:srgbClr val="7890cd"/>
                </a:solidFill>
                <a:uFillTx/>
                <a:latin typeface="Lato"/>
                <a:ea typeface="Lato"/>
                <a:hlinkClick r:id="rId4"/>
              </a:rPr>
              <a:t>Hubei</a:t>
            </a:r>
            <a:r>
              <a:rPr b="0" lang="en-IN" sz="1300" spc="-1" strike="noStrike">
                <a:solidFill>
                  <a:srgbClr val="ffffff"/>
                </a:solidFill>
                <a:latin typeface="Lato"/>
                <a:ea typeface="Lato"/>
              </a:rPr>
              <a:t> province, and has since spread globally, resulting in the ongoing </a:t>
            </a:r>
            <a:r>
              <a:rPr b="0" lang="en-IN" sz="1300" spc="-1" strike="noStrike" u="sng">
                <a:solidFill>
                  <a:srgbClr val="7890cd"/>
                </a:solidFill>
                <a:uFillTx/>
                <a:latin typeface="Lato"/>
                <a:ea typeface="Lato"/>
                <a:hlinkClick r:id="rId5"/>
              </a:rPr>
              <a:t>2019–20 coronavirus pandemic</a:t>
            </a:r>
            <a:r>
              <a:rPr b="0" lang="en-IN" sz="1300" spc="-1" strike="noStrike">
                <a:solidFill>
                  <a:srgbClr val="ffffff"/>
                </a:solidFill>
                <a:latin typeface="Lato"/>
                <a:ea typeface="Lato"/>
              </a:rPr>
              <a:t>.</a:t>
            </a:r>
            <a:endParaRPr b="0" lang="en-IN" sz="1300" spc="-1" strike="noStrike">
              <a:solidFill>
                <a:srgbClr val="000000"/>
              </a:solidFill>
              <a:latin typeface="Arial"/>
            </a:endParaRPr>
          </a:p>
          <a:p>
            <a:pPr marL="457200" indent="-310680">
              <a:lnSpc>
                <a:spcPct val="115000"/>
              </a:lnSpc>
              <a:buClr>
                <a:srgbClr val="ffffff"/>
              </a:buClr>
              <a:buFont typeface="Arial"/>
              <a:buChar char="●"/>
            </a:pPr>
            <a:r>
              <a:rPr b="0" lang="en-IN" sz="1300" spc="-1" strike="noStrike">
                <a:solidFill>
                  <a:srgbClr val="ffffff"/>
                </a:solidFill>
                <a:latin typeface="Lato"/>
                <a:ea typeface="Lato"/>
              </a:rPr>
              <a:t>As of 25 April 2020, </a:t>
            </a:r>
            <a:r>
              <a:rPr b="0" lang="en-IN" sz="1300" spc="-1" strike="noStrike" u="sng">
                <a:solidFill>
                  <a:srgbClr val="7890cd"/>
                </a:solidFill>
                <a:uFillTx/>
                <a:latin typeface="Lato"/>
                <a:ea typeface="Lato"/>
                <a:hlinkClick r:id="rId6"/>
              </a:rPr>
              <a:t>more than 2.86 million cases</a:t>
            </a:r>
            <a:r>
              <a:rPr b="0" lang="en-IN" sz="1300" spc="-1" strike="noStrike">
                <a:solidFill>
                  <a:srgbClr val="ffffff"/>
                </a:solidFill>
                <a:latin typeface="Lato"/>
                <a:ea typeface="Lato"/>
              </a:rPr>
              <a:t> have been reported across 185 countries and territories, resulting in </a:t>
            </a:r>
            <a:r>
              <a:rPr b="0" lang="en-IN" sz="1300" spc="-1" strike="noStrike" u="sng">
                <a:solidFill>
                  <a:srgbClr val="7890cd"/>
                </a:solidFill>
                <a:uFillTx/>
                <a:latin typeface="Lato"/>
                <a:ea typeface="Lato"/>
                <a:hlinkClick r:id="rId7"/>
              </a:rPr>
              <a:t>more than 201,000 deaths</a:t>
            </a:r>
            <a:r>
              <a:rPr b="0" lang="en-IN" sz="1300" spc="-1" strike="noStrike">
                <a:solidFill>
                  <a:srgbClr val="ffffff"/>
                </a:solidFill>
                <a:latin typeface="Lato"/>
                <a:ea typeface="Lato"/>
              </a:rPr>
              <a:t>. More than 811,000 people have recovered.</a:t>
            </a:r>
            <a:endParaRPr b="0" lang="en-IN" sz="1300" spc="-1" strike="noStrike">
              <a:solidFill>
                <a:srgbClr val="000000"/>
              </a:solidFill>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TextShape 1"/>
          <p:cNvSpPr txBox="1"/>
          <p:nvPr/>
        </p:nvSpPr>
        <p:spPr>
          <a:xfrm>
            <a:off x="1297440" y="393840"/>
            <a:ext cx="7038720" cy="913680"/>
          </a:xfrm>
          <a:prstGeom prst="rect">
            <a:avLst/>
          </a:prstGeom>
          <a:noFill/>
          <a:ln>
            <a:noFill/>
          </a:ln>
        </p:spPr>
        <p:txBody>
          <a:bodyPr tIns="91440" bIns="91440"/>
          <a:p>
            <a:pPr>
              <a:lnSpc>
                <a:spcPct val="100000"/>
              </a:lnSpc>
            </a:pPr>
            <a:r>
              <a:rPr b="0" lang="en-IN" sz="2400" spc="-1" strike="noStrike">
                <a:solidFill>
                  <a:srgbClr val="ffffff"/>
                </a:solidFill>
                <a:latin typeface="Montserrat"/>
                <a:ea typeface="Montserrat"/>
              </a:rPr>
              <a:t>Problem Statement</a:t>
            </a:r>
            <a:endParaRPr b="0" lang="en-IN" sz="2400" spc="-1" strike="noStrike">
              <a:solidFill>
                <a:srgbClr val="000000"/>
              </a:solidFill>
              <a:latin typeface="Arial"/>
            </a:endParaRPr>
          </a:p>
        </p:txBody>
      </p:sp>
      <p:sp>
        <p:nvSpPr>
          <p:cNvPr id="251" name="CustomShape 2"/>
          <p:cNvSpPr/>
          <p:nvPr/>
        </p:nvSpPr>
        <p:spPr>
          <a:xfrm>
            <a:off x="1297440" y="1743480"/>
            <a:ext cx="732600" cy="808560"/>
          </a:xfrm>
          <a:prstGeom prst="rect">
            <a:avLst/>
          </a:prstGeom>
          <a:noFill/>
          <a:ln>
            <a:noFill/>
          </a:ln>
        </p:spPr>
        <p:style>
          <a:lnRef idx="0"/>
          <a:fillRef idx="0"/>
          <a:effectRef idx="0"/>
          <a:fontRef idx="minor"/>
        </p:style>
        <p:txBody>
          <a:bodyPr tIns="91440" bIns="91440"/>
          <a:p>
            <a:pPr>
              <a:lnSpc>
                <a:spcPct val="100000"/>
              </a:lnSpc>
            </a:pPr>
            <a:r>
              <a:rPr b="0" lang="en-IN" sz="2400" spc="-1" strike="noStrike">
                <a:solidFill>
                  <a:srgbClr val="ffffff"/>
                </a:solidFill>
                <a:latin typeface="Montserrat"/>
                <a:ea typeface="Montserrat"/>
              </a:rPr>
              <a:t>03</a:t>
            </a:r>
            <a:endParaRPr b="0" lang="en-IN" sz="2400" spc="-1" strike="noStrike">
              <a:latin typeface="Arial"/>
            </a:endParaRPr>
          </a:p>
          <a:p>
            <a:pPr>
              <a:lnSpc>
                <a:spcPct val="100000"/>
              </a:lnSpc>
            </a:pPr>
            <a:endParaRPr b="0" lang="en-IN" sz="2400" spc="-1" strike="noStrike">
              <a:latin typeface="Arial"/>
            </a:endParaRPr>
          </a:p>
        </p:txBody>
      </p:sp>
      <p:sp>
        <p:nvSpPr>
          <p:cNvPr id="252" name="TextShape 3"/>
          <p:cNvSpPr txBox="1"/>
          <p:nvPr/>
        </p:nvSpPr>
        <p:spPr>
          <a:xfrm>
            <a:off x="2030400" y="1743840"/>
            <a:ext cx="5877000" cy="1209600"/>
          </a:xfrm>
          <a:prstGeom prst="rect">
            <a:avLst/>
          </a:prstGeom>
          <a:noFill/>
          <a:ln>
            <a:noFill/>
          </a:ln>
        </p:spPr>
        <p:txBody>
          <a:bodyPr tIns="91440" bIns="91440"/>
          <a:p>
            <a:pPr>
              <a:lnSpc>
                <a:spcPct val="115000"/>
              </a:lnSpc>
              <a:spcAft>
                <a:spcPts val="1599"/>
              </a:spcAft>
            </a:pPr>
            <a:r>
              <a:rPr b="0" lang="en-IN" sz="1300" spc="-1" strike="noStrike">
                <a:solidFill>
                  <a:srgbClr val="ffffff"/>
                </a:solidFill>
                <a:latin typeface="Lato"/>
                <a:ea typeface="Lato"/>
              </a:rPr>
              <a:t>Identify if people are following social distancing with the help of a camera and object detection algorithm. If people are found to be breaking the rules, high pitch alarms and sounds can be made use to make them attentive. There can also be provisions to let the authorities know if there are any large scale social gatherings. Can you make this happen? Come up with a Proof of Concept.</a:t>
            </a:r>
            <a:endParaRPr b="0" lang="en-IN" sz="1300" spc="-1" strike="noStrike">
              <a:solidFill>
                <a:srgbClr val="000000"/>
              </a:solidFill>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TextShape 1"/>
          <p:cNvSpPr txBox="1"/>
          <p:nvPr/>
        </p:nvSpPr>
        <p:spPr>
          <a:xfrm>
            <a:off x="1297440" y="393840"/>
            <a:ext cx="7038720" cy="913680"/>
          </a:xfrm>
          <a:prstGeom prst="rect">
            <a:avLst/>
          </a:prstGeom>
          <a:noFill/>
          <a:ln>
            <a:noFill/>
          </a:ln>
        </p:spPr>
        <p:txBody>
          <a:bodyPr tIns="91440" bIns="91440"/>
          <a:p>
            <a:pPr>
              <a:lnSpc>
                <a:spcPct val="100000"/>
              </a:lnSpc>
            </a:pPr>
            <a:r>
              <a:rPr b="0" lang="en-IN" sz="2400" spc="-1" strike="noStrike">
                <a:solidFill>
                  <a:srgbClr val="ffffff"/>
                </a:solidFill>
                <a:latin typeface="Montserrat"/>
                <a:ea typeface="Montserrat"/>
              </a:rPr>
              <a:t>Flow Diagram</a:t>
            </a:r>
            <a:endParaRPr b="0" lang="en-IN" sz="2400" spc="-1" strike="noStrike">
              <a:solidFill>
                <a:srgbClr val="000000"/>
              </a:solidFill>
              <a:latin typeface="Arial"/>
            </a:endParaRPr>
          </a:p>
        </p:txBody>
      </p:sp>
      <p:sp>
        <p:nvSpPr>
          <p:cNvPr id="254" name="CustomShape 2"/>
          <p:cNvSpPr/>
          <p:nvPr/>
        </p:nvSpPr>
        <p:spPr>
          <a:xfrm>
            <a:off x="2165040" y="2248200"/>
            <a:ext cx="594000" cy="36720"/>
          </a:xfrm>
          <a:prstGeom prst="roundRect">
            <a:avLst>
              <a:gd name="adj" fmla="val 50000"/>
            </a:avLst>
          </a:prstGeom>
          <a:solidFill>
            <a:srgbClr val="a72a1e"/>
          </a:solidFill>
          <a:ln>
            <a:noFill/>
          </a:ln>
        </p:spPr>
        <p:style>
          <a:lnRef idx="0"/>
          <a:fillRef idx="0"/>
          <a:effectRef idx="0"/>
          <a:fontRef idx="minor"/>
        </p:style>
      </p:sp>
      <p:grpSp>
        <p:nvGrpSpPr>
          <p:cNvPr id="255" name="Group 3"/>
          <p:cNvGrpSpPr/>
          <p:nvPr/>
        </p:nvGrpSpPr>
        <p:grpSpPr>
          <a:xfrm>
            <a:off x="571680" y="1957320"/>
            <a:ext cx="1754640" cy="1897200"/>
            <a:chOff x="571680" y="1957320"/>
            <a:chExt cx="1754640" cy="1897200"/>
          </a:xfrm>
        </p:grpSpPr>
        <p:sp>
          <p:nvSpPr>
            <p:cNvPr id="256" name="CustomShape 4"/>
            <p:cNvSpPr/>
            <p:nvPr/>
          </p:nvSpPr>
          <p:spPr>
            <a:xfrm>
              <a:off x="1152000" y="1957320"/>
              <a:ext cx="594000" cy="594000"/>
            </a:xfrm>
            <a:prstGeom prst="ellipse">
              <a:avLst/>
            </a:prstGeom>
            <a:noFill/>
            <a:ln w="38160">
              <a:solidFill>
                <a:srgbClr val="a72a1e"/>
              </a:solidFill>
              <a:round/>
            </a:ln>
          </p:spPr>
          <p:style>
            <a:lnRef idx="0"/>
            <a:fillRef idx="0"/>
            <a:effectRef idx="0"/>
            <a:fontRef idx="minor"/>
          </p:style>
        </p:sp>
        <p:sp>
          <p:nvSpPr>
            <p:cNvPr id="257" name="CustomShape 5"/>
            <p:cNvSpPr/>
            <p:nvPr/>
          </p:nvSpPr>
          <p:spPr>
            <a:xfrm>
              <a:off x="1230480" y="2118240"/>
              <a:ext cx="436320" cy="320760"/>
            </a:xfrm>
            <a:prstGeom prst="rect">
              <a:avLst/>
            </a:prstGeom>
            <a:noFill/>
            <a:ln>
              <a:noFill/>
            </a:ln>
          </p:spPr>
          <p:style>
            <a:lnRef idx="0"/>
            <a:fillRef idx="0"/>
            <a:effectRef idx="0"/>
            <a:fontRef idx="minor"/>
          </p:style>
          <p:txBody>
            <a:bodyPr tIns="91440" bIns="91440"/>
            <a:p>
              <a:pPr algn="ctr">
                <a:lnSpc>
                  <a:spcPct val="115000"/>
                </a:lnSpc>
                <a:spcAft>
                  <a:spcPts val="1599"/>
                </a:spcAft>
              </a:pPr>
              <a:r>
                <a:rPr b="1" lang="en-IN" sz="800" spc="-1" strike="noStrike">
                  <a:solidFill>
                    <a:srgbClr val="a72a1e"/>
                  </a:solidFill>
                  <a:latin typeface="Roboto"/>
                  <a:ea typeface="Roboto"/>
                </a:rPr>
                <a:t>1</a:t>
              </a:r>
              <a:endParaRPr b="0" lang="en-IN" sz="800" spc="-1" strike="noStrike">
                <a:latin typeface="Arial"/>
              </a:endParaRPr>
            </a:p>
          </p:txBody>
        </p:sp>
        <p:sp>
          <p:nvSpPr>
            <p:cNvPr id="258" name="CustomShape 6"/>
            <p:cNvSpPr/>
            <p:nvPr/>
          </p:nvSpPr>
          <p:spPr>
            <a:xfrm>
              <a:off x="617400" y="2735280"/>
              <a:ext cx="1708920" cy="446040"/>
            </a:xfrm>
            <a:prstGeom prst="rect">
              <a:avLst/>
            </a:prstGeom>
            <a:noFill/>
            <a:ln>
              <a:noFill/>
            </a:ln>
          </p:spPr>
          <p:style>
            <a:lnRef idx="0"/>
            <a:fillRef idx="0"/>
            <a:effectRef idx="0"/>
            <a:fontRef idx="minor"/>
          </p:style>
          <p:txBody>
            <a:bodyPr tIns="91440" bIns="91440" anchor="b"/>
            <a:p>
              <a:pPr algn="ctr">
                <a:lnSpc>
                  <a:spcPct val="115000"/>
                </a:lnSpc>
              </a:pPr>
              <a:r>
                <a:rPr b="1" lang="en-IN" sz="1000" spc="-1" strike="noStrike">
                  <a:solidFill>
                    <a:srgbClr val="a72a1e"/>
                  </a:solidFill>
                  <a:latin typeface="Roboto"/>
                  <a:ea typeface="Roboto"/>
                </a:rPr>
                <a:t>Pedestrian Detection and Tracking</a:t>
              </a:r>
              <a:endParaRPr b="0" lang="en-IN" sz="1000" spc="-1" strike="noStrike">
                <a:latin typeface="Arial"/>
              </a:endParaRPr>
            </a:p>
          </p:txBody>
        </p:sp>
        <p:sp>
          <p:nvSpPr>
            <p:cNvPr id="259" name="CustomShape 7"/>
            <p:cNvSpPr/>
            <p:nvPr/>
          </p:nvSpPr>
          <p:spPr>
            <a:xfrm>
              <a:off x="571680" y="3117600"/>
              <a:ext cx="1754640" cy="736920"/>
            </a:xfrm>
            <a:prstGeom prst="rect">
              <a:avLst/>
            </a:prstGeom>
            <a:noFill/>
            <a:ln>
              <a:noFill/>
            </a:ln>
          </p:spPr>
          <p:style>
            <a:lnRef idx="0"/>
            <a:fillRef idx="0"/>
            <a:effectRef idx="0"/>
            <a:fontRef idx="minor"/>
          </p:style>
        </p:sp>
      </p:grpSp>
      <p:grpSp>
        <p:nvGrpSpPr>
          <p:cNvPr id="260" name="Group 8"/>
          <p:cNvGrpSpPr/>
          <p:nvPr/>
        </p:nvGrpSpPr>
        <p:grpSpPr>
          <a:xfrm>
            <a:off x="2699280" y="1957320"/>
            <a:ext cx="1708920" cy="1897200"/>
            <a:chOff x="2699280" y="1957320"/>
            <a:chExt cx="1708920" cy="1897200"/>
          </a:xfrm>
        </p:grpSpPr>
        <p:sp>
          <p:nvSpPr>
            <p:cNvPr id="261" name="CustomShape 9"/>
            <p:cNvSpPr/>
            <p:nvPr/>
          </p:nvSpPr>
          <p:spPr>
            <a:xfrm>
              <a:off x="3256920" y="1957320"/>
              <a:ext cx="594000" cy="594000"/>
            </a:xfrm>
            <a:prstGeom prst="ellipse">
              <a:avLst/>
            </a:prstGeom>
            <a:noFill/>
            <a:ln w="38160">
              <a:solidFill>
                <a:srgbClr val="a72a1e"/>
              </a:solidFill>
              <a:round/>
            </a:ln>
          </p:spPr>
          <p:style>
            <a:lnRef idx="0"/>
            <a:fillRef idx="0"/>
            <a:effectRef idx="0"/>
            <a:fontRef idx="minor"/>
          </p:style>
        </p:sp>
        <p:sp>
          <p:nvSpPr>
            <p:cNvPr id="262" name="CustomShape 10"/>
            <p:cNvSpPr/>
            <p:nvPr/>
          </p:nvSpPr>
          <p:spPr>
            <a:xfrm>
              <a:off x="2699280" y="2660760"/>
              <a:ext cx="1708920" cy="446040"/>
            </a:xfrm>
            <a:prstGeom prst="rect">
              <a:avLst/>
            </a:prstGeom>
            <a:noFill/>
            <a:ln>
              <a:noFill/>
            </a:ln>
          </p:spPr>
          <p:style>
            <a:lnRef idx="0"/>
            <a:fillRef idx="0"/>
            <a:effectRef idx="0"/>
            <a:fontRef idx="minor"/>
          </p:style>
          <p:txBody>
            <a:bodyPr tIns="91440" bIns="91440" anchor="b"/>
            <a:p>
              <a:pPr algn="ctr">
                <a:lnSpc>
                  <a:spcPct val="115000"/>
                </a:lnSpc>
              </a:pPr>
              <a:r>
                <a:rPr b="1" lang="en-IN" sz="1000" spc="-1" strike="noStrike">
                  <a:solidFill>
                    <a:srgbClr val="a72a1e"/>
                  </a:solidFill>
                  <a:latin typeface="Roboto"/>
                  <a:ea typeface="Roboto"/>
                </a:rPr>
                <a:t>Establish Social Distance</a:t>
              </a:r>
              <a:endParaRPr b="0" lang="en-IN" sz="1000" spc="-1" strike="noStrike">
                <a:latin typeface="Arial"/>
              </a:endParaRPr>
            </a:p>
          </p:txBody>
        </p:sp>
        <p:sp>
          <p:nvSpPr>
            <p:cNvPr id="263" name="CustomShape 11"/>
            <p:cNvSpPr/>
            <p:nvPr/>
          </p:nvSpPr>
          <p:spPr>
            <a:xfrm>
              <a:off x="2699280" y="3117600"/>
              <a:ext cx="1708920" cy="736920"/>
            </a:xfrm>
            <a:prstGeom prst="rect">
              <a:avLst/>
            </a:prstGeom>
            <a:noFill/>
            <a:ln>
              <a:noFill/>
            </a:ln>
          </p:spPr>
          <p:style>
            <a:lnRef idx="0"/>
            <a:fillRef idx="0"/>
            <a:effectRef idx="0"/>
            <a:fontRef idx="minor"/>
          </p:style>
        </p:sp>
        <p:sp>
          <p:nvSpPr>
            <p:cNvPr id="264" name="CustomShape 12"/>
            <p:cNvSpPr/>
            <p:nvPr/>
          </p:nvSpPr>
          <p:spPr>
            <a:xfrm>
              <a:off x="3335400" y="2118240"/>
              <a:ext cx="436320" cy="320760"/>
            </a:xfrm>
            <a:prstGeom prst="rect">
              <a:avLst/>
            </a:prstGeom>
            <a:noFill/>
            <a:ln>
              <a:noFill/>
            </a:ln>
          </p:spPr>
          <p:style>
            <a:lnRef idx="0"/>
            <a:fillRef idx="0"/>
            <a:effectRef idx="0"/>
            <a:fontRef idx="minor"/>
          </p:style>
          <p:txBody>
            <a:bodyPr tIns="91440" bIns="91440"/>
            <a:p>
              <a:pPr algn="ctr">
                <a:lnSpc>
                  <a:spcPct val="115000"/>
                </a:lnSpc>
                <a:spcAft>
                  <a:spcPts val="1599"/>
                </a:spcAft>
              </a:pPr>
              <a:r>
                <a:rPr b="1" lang="en-IN" sz="800" spc="-1" strike="noStrike">
                  <a:solidFill>
                    <a:srgbClr val="a72a1e"/>
                  </a:solidFill>
                  <a:latin typeface="Roboto"/>
                  <a:ea typeface="Roboto"/>
                </a:rPr>
                <a:t>2</a:t>
              </a:r>
              <a:endParaRPr b="0" lang="en-IN" sz="800" spc="-1" strike="noStrike">
                <a:latin typeface="Arial"/>
              </a:endParaRPr>
            </a:p>
          </p:txBody>
        </p:sp>
      </p:grpSp>
      <p:grpSp>
        <p:nvGrpSpPr>
          <p:cNvPr id="265" name="Group 13"/>
          <p:cNvGrpSpPr/>
          <p:nvPr/>
        </p:nvGrpSpPr>
        <p:grpSpPr>
          <a:xfrm>
            <a:off x="4781520" y="1957320"/>
            <a:ext cx="1708920" cy="1897200"/>
            <a:chOff x="4781520" y="1957320"/>
            <a:chExt cx="1708920" cy="1897200"/>
          </a:xfrm>
        </p:grpSpPr>
        <p:sp>
          <p:nvSpPr>
            <p:cNvPr id="266" name="CustomShape 14"/>
            <p:cNvSpPr/>
            <p:nvPr/>
          </p:nvSpPr>
          <p:spPr>
            <a:xfrm>
              <a:off x="5338800" y="1957320"/>
              <a:ext cx="594000" cy="594000"/>
            </a:xfrm>
            <a:prstGeom prst="ellipse">
              <a:avLst/>
            </a:prstGeom>
            <a:noFill/>
            <a:ln w="38160">
              <a:solidFill>
                <a:srgbClr val="858585"/>
              </a:solidFill>
              <a:round/>
            </a:ln>
          </p:spPr>
          <p:style>
            <a:lnRef idx="0"/>
            <a:fillRef idx="0"/>
            <a:effectRef idx="0"/>
            <a:fontRef idx="minor"/>
          </p:style>
        </p:sp>
        <p:sp>
          <p:nvSpPr>
            <p:cNvPr id="267" name="CustomShape 15"/>
            <p:cNvSpPr/>
            <p:nvPr/>
          </p:nvSpPr>
          <p:spPr>
            <a:xfrm>
              <a:off x="4781520" y="2660760"/>
              <a:ext cx="1708920" cy="446040"/>
            </a:xfrm>
            <a:prstGeom prst="rect">
              <a:avLst/>
            </a:prstGeom>
            <a:noFill/>
            <a:ln>
              <a:noFill/>
            </a:ln>
          </p:spPr>
          <p:style>
            <a:lnRef idx="0"/>
            <a:fillRef idx="0"/>
            <a:effectRef idx="0"/>
            <a:fontRef idx="minor"/>
          </p:style>
          <p:txBody>
            <a:bodyPr tIns="91440" bIns="91440" anchor="b"/>
            <a:p>
              <a:pPr algn="ctr">
                <a:lnSpc>
                  <a:spcPct val="115000"/>
                </a:lnSpc>
              </a:pPr>
              <a:r>
                <a:rPr b="1" lang="en-IN" sz="1000" spc="-1" strike="noStrike">
                  <a:solidFill>
                    <a:srgbClr val="858585"/>
                  </a:solidFill>
                  <a:latin typeface="Roboto"/>
                  <a:ea typeface="Roboto"/>
                </a:rPr>
                <a:t>Crowd detection</a:t>
              </a:r>
              <a:endParaRPr b="0" lang="en-IN" sz="1000" spc="-1" strike="noStrike">
                <a:latin typeface="Arial"/>
              </a:endParaRPr>
            </a:p>
          </p:txBody>
        </p:sp>
        <p:sp>
          <p:nvSpPr>
            <p:cNvPr id="268" name="CustomShape 16"/>
            <p:cNvSpPr/>
            <p:nvPr/>
          </p:nvSpPr>
          <p:spPr>
            <a:xfrm>
              <a:off x="4781520" y="3117600"/>
              <a:ext cx="1708920" cy="736920"/>
            </a:xfrm>
            <a:prstGeom prst="rect">
              <a:avLst/>
            </a:prstGeom>
            <a:noFill/>
            <a:ln>
              <a:noFill/>
            </a:ln>
          </p:spPr>
          <p:style>
            <a:lnRef idx="0"/>
            <a:fillRef idx="0"/>
            <a:effectRef idx="0"/>
            <a:fontRef idx="minor"/>
          </p:style>
        </p:sp>
        <p:sp>
          <p:nvSpPr>
            <p:cNvPr id="269" name="CustomShape 17"/>
            <p:cNvSpPr/>
            <p:nvPr/>
          </p:nvSpPr>
          <p:spPr>
            <a:xfrm>
              <a:off x="5417640" y="2118240"/>
              <a:ext cx="436320" cy="320760"/>
            </a:xfrm>
            <a:prstGeom prst="rect">
              <a:avLst/>
            </a:prstGeom>
            <a:noFill/>
            <a:ln>
              <a:noFill/>
            </a:ln>
          </p:spPr>
          <p:style>
            <a:lnRef idx="0"/>
            <a:fillRef idx="0"/>
            <a:effectRef idx="0"/>
            <a:fontRef idx="minor"/>
          </p:style>
          <p:txBody>
            <a:bodyPr tIns="91440" bIns="91440"/>
            <a:p>
              <a:pPr algn="ctr">
                <a:lnSpc>
                  <a:spcPct val="115000"/>
                </a:lnSpc>
                <a:spcAft>
                  <a:spcPts val="1599"/>
                </a:spcAft>
              </a:pPr>
              <a:r>
                <a:rPr b="1" lang="en-IN" sz="800" spc="-1" strike="noStrike">
                  <a:solidFill>
                    <a:srgbClr val="858585"/>
                  </a:solidFill>
                  <a:latin typeface="Roboto"/>
                  <a:ea typeface="Roboto"/>
                </a:rPr>
                <a:t>3</a:t>
              </a:r>
              <a:endParaRPr b="0" lang="en-IN" sz="800" spc="-1" strike="noStrike">
                <a:latin typeface="Arial"/>
              </a:endParaRPr>
            </a:p>
          </p:txBody>
        </p:sp>
      </p:grpSp>
      <p:grpSp>
        <p:nvGrpSpPr>
          <p:cNvPr id="270" name="Group 18"/>
          <p:cNvGrpSpPr/>
          <p:nvPr/>
        </p:nvGrpSpPr>
        <p:grpSpPr>
          <a:xfrm>
            <a:off x="6863400" y="1957320"/>
            <a:ext cx="1708920" cy="1149480"/>
            <a:chOff x="6863400" y="1957320"/>
            <a:chExt cx="1708920" cy="1149480"/>
          </a:xfrm>
        </p:grpSpPr>
        <p:sp>
          <p:nvSpPr>
            <p:cNvPr id="271" name="CustomShape 19"/>
            <p:cNvSpPr/>
            <p:nvPr/>
          </p:nvSpPr>
          <p:spPr>
            <a:xfrm>
              <a:off x="7420680" y="1957320"/>
              <a:ext cx="594000" cy="594000"/>
            </a:xfrm>
            <a:prstGeom prst="ellipse">
              <a:avLst/>
            </a:prstGeom>
            <a:noFill/>
            <a:ln w="38160">
              <a:solidFill>
                <a:srgbClr val="858585"/>
              </a:solidFill>
              <a:round/>
            </a:ln>
          </p:spPr>
          <p:style>
            <a:lnRef idx="0"/>
            <a:fillRef idx="0"/>
            <a:effectRef idx="0"/>
            <a:fontRef idx="minor"/>
          </p:style>
        </p:sp>
        <p:sp>
          <p:nvSpPr>
            <p:cNvPr id="272" name="CustomShape 20"/>
            <p:cNvSpPr/>
            <p:nvPr/>
          </p:nvSpPr>
          <p:spPr>
            <a:xfrm>
              <a:off x="6863400" y="2660760"/>
              <a:ext cx="1708920" cy="446040"/>
            </a:xfrm>
            <a:prstGeom prst="rect">
              <a:avLst/>
            </a:prstGeom>
            <a:noFill/>
            <a:ln>
              <a:noFill/>
            </a:ln>
          </p:spPr>
          <p:style>
            <a:lnRef idx="0"/>
            <a:fillRef idx="0"/>
            <a:effectRef idx="0"/>
            <a:fontRef idx="minor"/>
          </p:style>
          <p:txBody>
            <a:bodyPr tIns="91440" bIns="91440" anchor="b"/>
            <a:p>
              <a:pPr algn="ctr">
                <a:lnSpc>
                  <a:spcPct val="115000"/>
                </a:lnSpc>
              </a:pPr>
              <a:r>
                <a:rPr b="1" lang="en-IN" sz="1000" spc="-1" strike="noStrike">
                  <a:solidFill>
                    <a:srgbClr val="858585"/>
                  </a:solidFill>
                  <a:latin typeface="Roboto"/>
                  <a:ea typeface="Roboto"/>
                </a:rPr>
                <a:t>Violator Notifications</a:t>
              </a:r>
              <a:endParaRPr b="0" lang="en-IN" sz="1000" spc="-1" strike="noStrike">
                <a:latin typeface="Arial"/>
              </a:endParaRPr>
            </a:p>
          </p:txBody>
        </p:sp>
        <p:sp>
          <p:nvSpPr>
            <p:cNvPr id="273" name="CustomShape 21"/>
            <p:cNvSpPr/>
            <p:nvPr/>
          </p:nvSpPr>
          <p:spPr>
            <a:xfrm>
              <a:off x="7499520" y="2118240"/>
              <a:ext cx="436320" cy="320760"/>
            </a:xfrm>
            <a:prstGeom prst="rect">
              <a:avLst/>
            </a:prstGeom>
            <a:noFill/>
            <a:ln>
              <a:noFill/>
            </a:ln>
          </p:spPr>
          <p:style>
            <a:lnRef idx="0"/>
            <a:fillRef idx="0"/>
            <a:effectRef idx="0"/>
            <a:fontRef idx="minor"/>
          </p:style>
          <p:txBody>
            <a:bodyPr tIns="91440" bIns="91440"/>
            <a:p>
              <a:pPr algn="ctr">
                <a:lnSpc>
                  <a:spcPct val="115000"/>
                </a:lnSpc>
                <a:spcAft>
                  <a:spcPts val="1599"/>
                </a:spcAft>
              </a:pPr>
              <a:r>
                <a:rPr b="1" lang="en-IN" sz="800" spc="-1" strike="noStrike">
                  <a:solidFill>
                    <a:srgbClr val="858585"/>
                  </a:solidFill>
                  <a:latin typeface="Roboto"/>
                  <a:ea typeface="Roboto"/>
                </a:rPr>
                <a:t>4</a:t>
              </a:r>
              <a:endParaRPr b="0" lang="en-IN" sz="800" spc="-1" strike="noStrike">
                <a:latin typeface="Arial"/>
              </a:endParaRPr>
            </a:p>
          </p:txBody>
        </p:sp>
      </p:grpSp>
      <p:sp>
        <p:nvSpPr>
          <p:cNvPr id="274" name="CustomShape 22"/>
          <p:cNvSpPr/>
          <p:nvPr/>
        </p:nvSpPr>
        <p:spPr>
          <a:xfrm>
            <a:off x="4337280" y="2248200"/>
            <a:ext cx="594000" cy="36720"/>
          </a:xfrm>
          <a:prstGeom prst="roundRect">
            <a:avLst>
              <a:gd name="adj" fmla="val 50000"/>
            </a:avLst>
          </a:prstGeom>
          <a:solidFill>
            <a:srgbClr val="858585"/>
          </a:solidFill>
          <a:ln>
            <a:noFill/>
          </a:ln>
        </p:spPr>
        <p:style>
          <a:lnRef idx="0"/>
          <a:fillRef idx="0"/>
          <a:effectRef idx="0"/>
          <a:fontRef idx="minor"/>
        </p:style>
      </p:sp>
      <p:sp>
        <p:nvSpPr>
          <p:cNvPr id="275" name="CustomShape 23"/>
          <p:cNvSpPr/>
          <p:nvPr/>
        </p:nvSpPr>
        <p:spPr>
          <a:xfrm>
            <a:off x="6419160" y="2248200"/>
            <a:ext cx="594000" cy="36720"/>
          </a:xfrm>
          <a:prstGeom prst="roundRect">
            <a:avLst>
              <a:gd name="adj" fmla="val 50000"/>
            </a:avLst>
          </a:prstGeom>
          <a:solidFill>
            <a:srgbClr val="858585"/>
          </a:solidFill>
          <a:ln>
            <a:noFill/>
          </a:ln>
        </p:spPr>
        <p:style>
          <a:lnRef idx="0"/>
          <a:fillRef idx="0"/>
          <a:effectRef idx="0"/>
          <a:fontRef idx="minor"/>
        </p:style>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6" name="TextShape 1"/>
          <p:cNvSpPr txBox="1"/>
          <p:nvPr/>
        </p:nvSpPr>
        <p:spPr>
          <a:xfrm>
            <a:off x="1297440" y="393840"/>
            <a:ext cx="7038720" cy="913680"/>
          </a:xfrm>
          <a:prstGeom prst="rect">
            <a:avLst/>
          </a:prstGeom>
          <a:noFill/>
          <a:ln>
            <a:noFill/>
          </a:ln>
        </p:spPr>
        <p:txBody>
          <a:bodyPr tIns="91440" bIns="91440"/>
          <a:p>
            <a:pPr>
              <a:lnSpc>
                <a:spcPct val="100000"/>
              </a:lnSpc>
            </a:pPr>
            <a:r>
              <a:rPr b="0" lang="en-IN" sz="2400" spc="-1" strike="noStrike">
                <a:solidFill>
                  <a:srgbClr val="ffffff"/>
                </a:solidFill>
                <a:latin typeface="Montserrat"/>
                <a:ea typeface="Montserrat"/>
              </a:rPr>
              <a:t>Pedestrian Detection and Tracking</a:t>
            </a:r>
            <a:endParaRPr b="0" lang="en-IN" sz="2400" spc="-1" strike="noStrike">
              <a:solidFill>
                <a:srgbClr val="000000"/>
              </a:solidFill>
              <a:latin typeface="Arial"/>
            </a:endParaRPr>
          </a:p>
        </p:txBody>
      </p:sp>
      <p:sp>
        <p:nvSpPr>
          <p:cNvPr id="277" name="TextShape 2"/>
          <p:cNvSpPr txBox="1"/>
          <p:nvPr/>
        </p:nvSpPr>
        <p:spPr>
          <a:xfrm>
            <a:off x="1297440" y="887400"/>
            <a:ext cx="7038720" cy="4124520"/>
          </a:xfrm>
          <a:prstGeom prst="rect">
            <a:avLst/>
          </a:prstGeom>
          <a:noFill/>
          <a:ln>
            <a:noFill/>
          </a:ln>
        </p:spPr>
        <p:txBody>
          <a:bodyPr tIns="91440" bIns="91440"/>
          <a:p>
            <a:pPr marL="457200" indent="-310680">
              <a:lnSpc>
                <a:spcPct val="115000"/>
              </a:lnSpc>
              <a:buClr>
                <a:srgbClr val="ffffff"/>
              </a:buClr>
              <a:buFont typeface="Lato"/>
              <a:buChar char="●"/>
            </a:pPr>
            <a:r>
              <a:rPr b="0" lang="en-IN" sz="1300" spc="-1" strike="noStrike">
                <a:solidFill>
                  <a:srgbClr val="ffffff"/>
                </a:solidFill>
                <a:latin typeface="Lato"/>
                <a:ea typeface="Lato"/>
              </a:rPr>
              <a:t>The model used was YOLOv3 using transfer learning on Darknet with Pytorch framework. It is a real-time model which takes 0.1s per frame and utilizes less than 2GB of VRAM on a GPU.</a:t>
            </a:r>
            <a:endParaRPr b="0" lang="en-IN" sz="1300" spc="-1" strike="noStrike">
              <a:solidFill>
                <a:srgbClr val="000000"/>
              </a:solidFill>
              <a:latin typeface="Arial"/>
            </a:endParaRPr>
          </a:p>
          <a:p>
            <a:pPr marL="457200" indent="-310680">
              <a:lnSpc>
                <a:spcPct val="115000"/>
              </a:lnSpc>
              <a:buClr>
                <a:srgbClr val="ffffff"/>
              </a:buClr>
              <a:buFont typeface="Lato"/>
              <a:buChar char="●"/>
            </a:pPr>
            <a:r>
              <a:rPr b="0" lang="en-IN" sz="1300" spc="-1" strike="noStrike">
                <a:solidFill>
                  <a:srgbClr val="ffffff"/>
                </a:solidFill>
                <a:latin typeface="Lato"/>
                <a:ea typeface="Lato"/>
              </a:rPr>
              <a:t>The tracking algorithm used was SORT (Simple Online and Realtime Tracking) which is a rudimentary visual multiple object tracker which incorporates Kalman Filter for tracking.</a:t>
            </a:r>
            <a:endParaRPr b="0" lang="en-IN" sz="1300" spc="-1" strike="noStrike">
              <a:solidFill>
                <a:srgbClr val="000000"/>
              </a:solidFill>
              <a:latin typeface="Arial"/>
            </a:endParaRPr>
          </a:p>
          <a:p>
            <a:pPr marL="457200" indent="-310680">
              <a:lnSpc>
                <a:spcPct val="115000"/>
              </a:lnSpc>
              <a:buClr>
                <a:srgbClr val="ffffff"/>
              </a:buClr>
              <a:buFont typeface="Lato"/>
              <a:buChar char="●"/>
            </a:pPr>
            <a:r>
              <a:rPr b="0" lang="en-IN" sz="1300" spc="-1" strike="noStrike">
                <a:solidFill>
                  <a:srgbClr val="ffffff"/>
                </a:solidFill>
                <a:latin typeface="Lato"/>
                <a:ea typeface="Lato"/>
              </a:rPr>
              <a:t>The model can be ported to a mobile phone or low-compute microcontrollers for use.</a:t>
            </a:r>
            <a:endParaRPr b="0" lang="en-IN" sz="1300" spc="-1" strike="noStrike">
              <a:solidFill>
                <a:srgbClr val="000000"/>
              </a:solidFill>
              <a:latin typeface="Arial"/>
            </a:endParaRPr>
          </a:p>
          <a:p>
            <a:pPr marL="457200">
              <a:lnSpc>
                <a:spcPct val="115000"/>
              </a:lnSpc>
              <a:spcBef>
                <a:spcPts val="1599"/>
              </a:spcBef>
              <a:spcAft>
                <a:spcPts val="1599"/>
              </a:spcAft>
            </a:pPr>
            <a:endParaRPr b="0" lang="en-IN" sz="1300" spc="-1" strike="noStrike">
              <a:solidFill>
                <a:srgbClr val="000000"/>
              </a:solidFill>
              <a:latin typeface="Arial"/>
            </a:endParaRPr>
          </a:p>
        </p:txBody>
      </p:sp>
      <p:pic>
        <p:nvPicPr>
          <p:cNvPr id="278" name="Google Shape;286;p22" descr=""/>
          <p:cNvPicPr/>
          <p:nvPr/>
        </p:nvPicPr>
        <p:blipFill>
          <a:blip r:embed="rId1"/>
          <a:stretch/>
        </p:blipFill>
        <p:spPr>
          <a:xfrm>
            <a:off x="1851120" y="2442600"/>
            <a:ext cx="4571640" cy="2569320"/>
          </a:xfrm>
          <a:prstGeom prst="rect">
            <a:avLst/>
          </a:prstGeom>
          <a:ln>
            <a:noFill/>
          </a:ln>
        </p:spPr>
      </p:pic>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TextShape 1"/>
          <p:cNvSpPr txBox="1"/>
          <p:nvPr/>
        </p:nvSpPr>
        <p:spPr>
          <a:xfrm>
            <a:off x="1297440" y="393840"/>
            <a:ext cx="7038720" cy="913680"/>
          </a:xfrm>
          <a:prstGeom prst="rect">
            <a:avLst/>
          </a:prstGeom>
          <a:noFill/>
          <a:ln>
            <a:noFill/>
          </a:ln>
        </p:spPr>
        <p:txBody>
          <a:bodyPr tIns="91440" bIns="91440"/>
          <a:p>
            <a:pPr>
              <a:lnSpc>
                <a:spcPct val="100000"/>
              </a:lnSpc>
            </a:pPr>
            <a:r>
              <a:rPr b="0" lang="en-IN" sz="2400" spc="-1" strike="noStrike">
                <a:solidFill>
                  <a:srgbClr val="ffffff"/>
                </a:solidFill>
                <a:latin typeface="Montserrat"/>
                <a:ea typeface="Montserrat"/>
              </a:rPr>
              <a:t>Establish Social Distance</a:t>
            </a:r>
            <a:endParaRPr b="0" lang="en-IN" sz="2400" spc="-1" strike="noStrike">
              <a:solidFill>
                <a:srgbClr val="000000"/>
              </a:solidFill>
              <a:latin typeface="Arial"/>
            </a:endParaRPr>
          </a:p>
        </p:txBody>
      </p:sp>
      <p:sp>
        <p:nvSpPr>
          <p:cNvPr id="280" name="CustomShape 2"/>
          <p:cNvSpPr/>
          <p:nvPr/>
        </p:nvSpPr>
        <p:spPr>
          <a:xfrm flipH="1">
            <a:off x="6469560" y="2818800"/>
            <a:ext cx="1122120" cy="1460520"/>
          </a:xfrm>
          <a:prstGeom prst="rtTriangle">
            <a:avLst/>
          </a:prstGeom>
          <a:solidFill>
            <a:srgbClr val="000000">
              <a:alpha val="5000"/>
            </a:srgbClr>
          </a:solidFill>
          <a:ln>
            <a:noFill/>
          </a:ln>
        </p:spPr>
        <p:style>
          <a:lnRef idx="0"/>
          <a:fillRef idx="0"/>
          <a:effectRef idx="0"/>
          <a:fontRef idx="minor"/>
        </p:style>
      </p:sp>
      <p:sp>
        <p:nvSpPr>
          <p:cNvPr id="281" name="CustomShape 3"/>
          <p:cNvSpPr/>
          <p:nvPr/>
        </p:nvSpPr>
        <p:spPr>
          <a:xfrm flipH="1">
            <a:off x="6078600" y="3398040"/>
            <a:ext cx="569880" cy="950400"/>
          </a:xfrm>
          <a:prstGeom prst="rtTriangle">
            <a:avLst/>
          </a:prstGeom>
          <a:solidFill>
            <a:srgbClr val="000000">
              <a:alpha val="5000"/>
            </a:srgbClr>
          </a:solidFill>
          <a:ln>
            <a:noFill/>
          </a:ln>
        </p:spPr>
        <p:style>
          <a:lnRef idx="0"/>
          <a:fillRef idx="0"/>
          <a:effectRef idx="0"/>
          <a:fontRef idx="minor"/>
        </p:style>
      </p:sp>
      <p:sp>
        <p:nvSpPr>
          <p:cNvPr id="282" name="TextShape 4"/>
          <p:cNvSpPr txBox="1"/>
          <p:nvPr/>
        </p:nvSpPr>
        <p:spPr>
          <a:xfrm>
            <a:off x="206280" y="1437480"/>
            <a:ext cx="4187520" cy="3654720"/>
          </a:xfrm>
          <a:prstGeom prst="rect">
            <a:avLst/>
          </a:prstGeom>
          <a:noFill/>
          <a:ln>
            <a:noFill/>
          </a:ln>
        </p:spPr>
        <p:txBody>
          <a:bodyPr tIns="91440" bIns="91440"/>
          <a:p>
            <a:pPr>
              <a:lnSpc>
                <a:spcPct val="115000"/>
              </a:lnSpc>
            </a:pPr>
            <a:r>
              <a:rPr b="0" lang="en-IN" sz="1300" spc="-1" strike="noStrike">
                <a:solidFill>
                  <a:srgbClr val="ffffff"/>
                </a:solidFill>
                <a:latin typeface="Lato"/>
                <a:ea typeface="Lato"/>
              </a:rPr>
              <a:t>Follows Social Distancing</a:t>
            </a:r>
            <a:endParaRPr b="0" lang="en-IN" sz="1300" spc="-1" strike="noStrike">
              <a:solidFill>
                <a:srgbClr val="000000"/>
              </a:solidFill>
              <a:latin typeface="Arial"/>
            </a:endParaRPr>
          </a:p>
          <a:p>
            <a:pPr>
              <a:lnSpc>
                <a:spcPct val="115000"/>
              </a:lnSpc>
              <a:spcBef>
                <a:spcPts val="1599"/>
              </a:spcBef>
              <a:spcAft>
                <a:spcPts val="1599"/>
              </a:spcAft>
            </a:pPr>
            <a:endParaRPr b="0" lang="en-IN" sz="1300" spc="-1" strike="noStrike">
              <a:solidFill>
                <a:srgbClr val="000000"/>
              </a:solidFill>
              <a:latin typeface="Arial"/>
            </a:endParaRPr>
          </a:p>
        </p:txBody>
      </p:sp>
      <p:sp>
        <p:nvSpPr>
          <p:cNvPr id="283" name="TextShape 5"/>
          <p:cNvSpPr txBox="1"/>
          <p:nvPr/>
        </p:nvSpPr>
        <p:spPr>
          <a:xfrm>
            <a:off x="4248720" y="1374840"/>
            <a:ext cx="4692240" cy="3331800"/>
          </a:xfrm>
          <a:prstGeom prst="rect">
            <a:avLst/>
          </a:prstGeom>
          <a:noFill/>
          <a:ln>
            <a:noFill/>
          </a:ln>
        </p:spPr>
        <p:txBody>
          <a:bodyPr tIns="91440" bIns="91440"/>
          <a:p>
            <a:pPr>
              <a:lnSpc>
                <a:spcPct val="115000"/>
              </a:lnSpc>
              <a:spcAft>
                <a:spcPts val="1599"/>
              </a:spcAft>
            </a:pPr>
            <a:r>
              <a:rPr b="0" lang="en-IN" sz="1300" spc="-1" strike="noStrike">
                <a:solidFill>
                  <a:srgbClr val="ffffff"/>
                </a:solidFill>
                <a:latin typeface="Lato"/>
                <a:ea typeface="Lato"/>
              </a:rPr>
              <a:t>Do not follow Social Distancing</a:t>
            </a:r>
            <a:endParaRPr b="0" lang="en-IN" sz="1300" spc="-1" strike="noStrike">
              <a:solidFill>
                <a:srgbClr val="000000"/>
              </a:solidFill>
              <a:latin typeface="Arial"/>
            </a:endParaRPr>
          </a:p>
        </p:txBody>
      </p:sp>
      <p:pic>
        <p:nvPicPr>
          <p:cNvPr id="284" name="Google Shape;296;p23" descr=""/>
          <p:cNvPicPr/>
          <p:nvPr/>
        </p:nvPicPr>
        <p:blipFill>
          <a:blip r:embed="rId1"/>
          <a:stretch/>
        </p:blipFill>
        <p:spPr>
          <a:xfrm>
            <a:off x="320040" y="1765440"/>
            <a:ext cx="1593000" cy="1360080"/>
          </a:xfrm>
          <a:prstGeom prst="rect">
            <a:avLst/>
          </a:prstGeom>
          <a:ln>
            <a:noFill/>
          </a:ln>
        </p:spPr>
      </p:pic>
      <p:pic>
        <p:nvPicPr>
          <p:cNvPr id="285" name="Google Shape;297;p23" descr=""/>
          <p:cNvPicPr/>
          <p:nvPr/>
        </p:nvPicPr>
        <p:blipFill>
          <a:blip r:embed="rId2"/>
          <a:stretch/>
        </p:blipFill>
        <p:spPr>
          <a:xfrm>
            <a:off x="2047320" y="1768320"/>
            <a:ext cx="1593000" cy="1361160"/>
          </a:xfrm>
          <a:prstGeom prst="rect">
            <a:avLst/>
          </a:prstGeom>
          <a:ln>
            <a:noFill/>
          </a:ln>
        </p:spPr>
      </p:pic>
      <p:pic>
        <p:nvPicPr>
          <p:cNvPr id="286" name="Google Shape;298;p23" descr=""/>
          <p:cNvPicPr/>
          <p:nvPr/>
        </p:nvPicPr>
        <p:blipFill>
          <a:blip r:embed="rId3"/>
          <a:stretch/>
        </p:blipFill>
        <p:spPr>
          <a:xfrm>
            <a:off x="320040" y="3398040"/>
            <a:ext cx="1593000" cy="1361160"/>
          </a:xfrm>
          <a:prstGeom prst="rect">
            <a:avLst/>
          </a:prstGeom>
          <a:ln>
            <a:noFill/>
          </a:ln>
        </p:spPr>
      </p:pic>
      <p:pic>
        <p:nvPicPr>
          <p:cNvPr id="287" name="Google Shape;299;p23" descr=""/>
          <p:cNvPicPr/>
          <p:nvPr/>
        </p:nvPicPr>
        <p:blipFill>
          <a:blip r:embed="rId4"/>
          <a:stretch/>
        </p:blipFill>
        <p:spPr>
          <a:xfrm>
            <a:off x="2047320" y="3398040"/>
            <a:ext cx="1593000" cy="1308240"/>
          </a:xfrm>
          <a:prstGeom prst="rect">
            <a:avLst/>
          </a:prstGeom>
          <a:ln>
            <a:noFill/>
          </a:ln>
        </p:spPr>
      </p:pic>
      <p:pic>
        <p:nvPicPr>
          <p:cNvPr id="288" name="Google Shape;300;p23" descr=""/>
          <p:cNvPicPr/>
          <p:nvPr/>
        </p:nvPicPr>
        <p:blipFill>
          <a:blip r:embed="rId5"/>
          <a:stretch/>
        </p:blipFill>
        <p:spPr>
          <a:xfrm>
            <a:off x="4394160" y="1764720"/>
            <a:ext cx="1911240" cy="1361160"/>
          </a:xfrm>
          <a:prstGeom prst="rect">
            <a:avLst/>
          </a:prstGeom>
          <a:ln>
            <a:noFill/>
          </a:ln>
        </p:spPr>
      </p:pic>
      <p:pic>
        <p:nvPicPr>
          <p:cNvPr id="289" name="Google Shape;301;p23" descr=""/>
          <p:cNvPicPr/>
          <p:nvPr/>
        </p:nvPicPr>
        <p:blipFill>
          <a:blip r:embed="rId6"/>
          <a:stretch/>
        </p:blipFill>
        <p:spPr>
          <a:xfrm>
            <a:off x="6717600" y="1768320"/>
            <a:ext cx="1392840" cy="1994760"/>
          </a:xfrm>
          <a:prstGeom prst="rect">
            <a:avLst/>
          </a:prstGeom>
          <a:ln>
            <a:noFill/>
          </a:ln>
        </p:spPr>
      </p:pic>
      <p:pic>
        <p:nvPicPr>
          <p:cNvPr id="290" name="Google Shape;302;p23" descr=""/>
          <p:cNvPicPr/>
          <p:nvPr/>
        </p:nvPicPr>
        <p:blipFill>
          <a:blip r:embed="rId7"/>
          <a:stretch/>
        </p:blipFill>
        <p:spPr>
          <a:xfrm>
            <a:off x="4417920" y="3276360"/>
            <a:ext cx="1274760" cy="1604880"/>
          </a:xfrm>
          <a:prstGeom prst="rect">
            <a:avLst/>
          </a:prstGeom>
          <a:ln>
            <a:noFill/>
          </a:ln>
        </p:spPr>
      </p:pic>
      <p:pic>
        <p:nvPicPr>
          <p:cNvPr id="291" name="Google Shape;303;p23" descr=""/>
          <p:cNvPicPr/>
          <p:nvPr/>
        </p:nvPicPr>
        <p:blipFill>
          <a:blip r:embed="rId8"/>
          <a:stretch/>
        </p:blipFill>
        <p:spPr>
          <a:xfrm>
            <a:off x="5790240" y="3848400"/>
            <a:ext cx="2733480" cy="1140120"/>
          </a:xfrm>
          <a:prstGeom prst="rect">
            <a:avLst/>
          </a:prstGeom>
          <a:ln>
            <a:noFill/>
          </a:ln>
        </p:spPr>
      </p:pic>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TextShape 1"/>
          <p:cNvSpPr txBox="1"/>
          <p:nvPr/>
        </p:nvSpPr>
        <p:spPr>
          <a:xfrm>
            <a:off x="1289880" y="261000"/>
            <a:ext cx="7038720" cy="913680"/>
          </a:xfrm>
          <a:prstGeom prst="rect">
            <a:avLst/>
          </a:prstGeom>
          <a:noFill/>
          <a:ln>
            <a:noFill/>
          </a:ln>
        </p:spPr>
        <p:txBody>
          <a:bodyPr tIns="91440" bIns="91440"/>
          <a:p>
            <a:pPr>
              <a:lnSpc>
                <a:spcPct val="100000"/>
              </a:lnSpc>
            </a:pPr>
            <a:r>
              <a:rPr b="0" lang="en-IN" sz="2400" spc="-1" strike="noStrike">
                <a:solidFill>
                  <a:srgbClr val="ffffff"/>
                </a:solidFill>
                <a:latin typeface="Montserrat"/>
                <a:ea typeface="Montserrat"/>
              </a:rPr>
              <a:t>Crowd Detection</a:t>
            </a:r>
            <a:endParaRPr b="0" lang="en-IN" sz="2400" spc="-1" strike="noStrike">
              <a:solidFill>
                <a:srgbClr val="000000"/>
              </a:solidFill>
              <a:latin typeface="Arial"/>
            </a:endParaRPr>
          </a:p>
        </p:txBody>
      </p:sp>
      <p:sp>
        <p:nvSpPr>
          <p:cNvPr id="293" name="CustomShape 2"/>
          <p:cNvSpPr/>
          <p:nvPr/>
        </p:nvSpPr>
        <p:spPr>
          <a:xfrm>
            <a:off x="1555920" y="1099440"/>
            <a:ext cx="2578320" cy="2128680"/>
          </a:xfrm>
          <a:prstGeom prst="parallelogram">
            <a:avLst>
              <a:gd name="adj" fmla="val 25000"/>
            </a:avLst>
          </a:prstGeom>
          <a:solidFill>
            <a:schemeClr val="lt2"/>
          </a:solidFill>
          <a:ln w="9360">
            <a:solidFill>
              <a:schemeClr val="dk2"/>
            </a:solidFill>
            <a:round/>
          </a:ln>
        </p:spPr>
        <p:style>
          <a:lnRef idx="0"/>
          <a:fillRef idx="0"/>
          <a:effectRef idx="0"/>
          <a:fontRef idx="minor"/>
        </p:style>
        <p:txBody>
          <a:bodyPr tIns="91440" bIns="91440" anchor="ctr"/>
          <a:p>
            <a:pPr algn="ctr">
              <a:lnSpc>
                <a:spcPct val="100000"/>
              </a:lnSpc>
            </a:pPr>
            <a:r>
              <a:rPr b="0" lang="en-IN" sz="1400" spc="-1" strike="noStrike">
                <a:solidFill>
                  <a:srgbClr val="000000"/>
                </a:solidFill>
                <a:latin typeface="Arial"/>
                <a:ea typeface="Arial"/>
              </a:rPr>
              <a:t>Region</a:t>
            </a:r>
            <a:endParaRPr b="0" lang="en-IN" sz="1400" spc="-1" strike="noStrike">
              <a:latin typeface="Arial"/>
            </a:endParaRPr>
          </a:p>
        </p:txBody>
      </p:sp>
      <p:pic>
        <p:nvPicPr>
          <p:cNvPr id="294" name="Google Shape;310;p24" descr=""/>
          <p:cNvPicPr/>
          <p:nvPr/>
        </p:nvPicPr>
        <p:blipFill>
          <a:blip r:embed="rId1"/>
          <a:stretch/>
        </p:blipFill>
        <p:spPr>
          <a:xfrm>
            <a:off x="2032200" y="1188000"/>
            <a:ext cx="250200" cy="250200"/>
          </a:xfrm>
          <a:prstGeom prst="rect">
            <a:avLst/>
          </a:prstGeom>
          <a:ln>
            <a:noFill/>
          </a:ln>
        </p:spPr>
      </p:pic>
      <p:pic>
        <p:nvPicPr>
          <p:cNvPr id="295" name="Google Shape;311;p24" descr=""/>
          <p:cNvPicPr/>
          <p:nvPr/>
        </p:nvPicPr>
        <p:blipFill>
          <a:blip r:embed="rId2"/>
          <a:stretch/>
        </p:blipFill>
        <p:spPr>
          <a:xfrm>
            <a:off x="2199960" y="1331280"/>
            <a:ext cx="250200" cy="250200"/>
          </a:xfrm>
          <a:prstGeom prst="rect">
            <a:avLst/>
          </a:prstGeom>
          <a:ln>
            <a:noFill/>
          </a:ln>
        </p:spPr>
      </p:pic>
      <p:pic>
        <p:nvPicPr>
          <p:cNvPr id="296" name="Google Shape;312;p24" descr=""/>
          <p:cNvPicPr/>
          <p:nvPr/>
        </p:nvPicPr>
        <p:blipFill>
          <a:blip r:embed="rId3"/>
          <a:stretch/>
        </p:blipFill>
        <p:spPr>
          <a:xfrm>
            <a:off x="2199960" y="1149120"/>
            <a:ext cx="250200" cy="250200"/>
          </a:xfrm>
          <a:prstGeom prst="rect">
            <a:avLst/>
          </a:prstGeom>
          <a:ln>
            <a:noFill/>
          </a:ln>
        </p:spPr>
      </p:pic>
      <p:pic>
        <p:nvPicPr>
          <p:cNvPr id="297" name="Google Shape;313;p24" descr=""/>
          <p:cNvPicPr/>
          <p:nvPr/>
        </p:nvPicPr>
        <p:blipFill>
          <a:blip r:embed="rId4"/>
          <a:stretch/>
        </p:blipFill>
        <p:spPr>
          <a:xfrm>
            <a:off x="2489400" y="1645200"/>
            <a:ext cx="250200" cy="250200"/>
          </a:xfrm>
          <a:prstGeom prst="rect">
            <a:avLst/>
          </a:prstGeom>
          <a:ln>
            <a:noFill/>
          </a:ln>
        </p:spPr>
      </p:pic>
      <p:pic>
        <p:nvPicPr>
          <p:cNvPr id="298" name="Google Shape;314;p24" descr=""/>
          <p:cNvPicPr/>
          <p:nvPr/>
        </p:nvPicPr>
        <p:blipFill>
          <a:blip r:embed="rId5"/>
          <a:stretch/>
        </p:blipFill>
        <p:spPr>
          <a:xfrm>
            <a:off x="3595320" y="1438560"/>
            <a:ext cx="250200" cy="250200"/>
          </a:xfrm>
          <a:prstGeom prst="rect">
            <a:avLst/>
          </a:prstGeom>
          <a:ln>
            <a:noFill/>
          </a:ln>
        </p:spPr>
      </p:pic>
      <p:pic>
        <p:nvPicPr>
          <p:cNvPr id="299" name="Google Shape;315;p24" descr=""/>
          <p:cNvPicPr/>
          <p:nvPr/>
        </p:nvPicPr>
        <p:blipFill>
          <a:blip r:embed="rId6"/>
          <a:stretch/>
        </p:blipFill>
        <p:spPr>
          <a:xfrm>
            <a:off x="1949400" y="2552040"/>
            <a:ext cx="250200" cy="250200"/>
          </a:xfrm>
          <a:prstGeom prst="rect">
            <a:avLst/>
          </a:prstGeom>
          <a:ln>
            <a:noFill/>
          </a:ln>
        </p:spPr>
      </p:pic>
      <p:pic>
        <p:nvPicPr>
          <p:cNvPr id="300" name="Google Shape;316;p24" descr=""/>
          <p:cNvPicPr/>
          <p:nvPr/>
        </p:nvPicPr>
        <p:blipFill>
          <a:blip r:embed="rId7"/>
          <a:stretch/>
        </p:blipFill>
        <p:spPr>
          <a:xfrm>
            <a:off x="2109960" y="2649600"/>
            <a:ext cx="250200" cy="250200"/>
          </a:xfrm>
          <a:prstGeom prst="rect">
            <a:avLst/>
          </a:prstGeom>
          <a:ln>
            <a:noFill/>
          </a:ln>
        </p:spPr>
      </p:pic>
      <p:pic>
        <p:nvPicPr>
          <p:cNvPr id="301" name="Google Shape;317;p24" descr=""/>
          <p:cNvPicPr/>
          <p:nvPr/>
        </p:nvPicPr>
        <p:blipFill>
          <a:blip r:embed="rId8"/>
          <a:stretch/>
        </p:blipFill>
        <p:spPr>
          <a:xfrm>
            <a:off x="3344760" y="2239200"/>
            <a:ext cx="250200" cy="250200"/>
          </a:xfrm>
          <a:prstGeom prst="rect">
            <a:avLst/>
          </a:prstGeom>
          <a:ln>
            <a:noFill/>
          </a:ln>
        </p:spPr>
      </p:pic>
      <p:pic>
        <p:nvPicPr>
          <p:cNvPr id="302" name="Google Shape;318;p24" descr=""/>
          <p:cNvPicPr/>
          <p:nvPr/>
        </p:nvPicPr>
        <p:blipFill>
          <a:blip r:embed="rId9"/>
          <a:stretch/>
        </p:blipFill>
        <p:spPr>
          <a:xfrm>
            <a:off x="3251160" y="2407320"/>
            <a:ext cx="250200" cy="250200"/>
          </a:xfrm>
          <a:prstGeom prst="rect">
            <a:avLst/>
          </a:prstGeom>
          <a:ln>
            <a:noFill/>
          </a:ln>
        </p:spPr>
      </p:pic>
      <p:pic>
        <p:nvPicPr>
          <p:cNvPr id="303" name="Google Shape;319;p24" descr=""/>
          <p:cNvPicPr/>
          <p:nvPr/>
        </p:nvPicPr>
        <p:blipFill>
          <a:blip r:embed="rId10"/>
          <a:stretch/>
        </p:blipFill>
        <p:spPr>
          <a:xfrm>
            <a:off x="3403800" y="2559600"/>
            <a:ext cx="250200" cy="250200"/>
          </a:xfrm>
          <a:prstGeom prst="rect">
            <a:avLst/>
          </a:prstGeom>
          <a:ln>
            <a:noFill/>
          </a:ln>
        </p:spPr>
      </p:pic>
      <p:pic>
        <p:nvPicPr>
          <p:cNvPr id="304" name="Google Shape;320;p24" descr=""/>
          <p:cNvPicPr/>
          <p:nvPr/>
        </p:nvPicPr>
        <p:blipFill>
          <a:blip r:embed="rId11"/>
          <a:stretch/>
        </p:blipFill>
        <p:spPr>
          <a:xfrm>
            <a:off x="3094200" y="2977920"/>
            <a:ext cx="250200" cy="250200"/>
          </a:xfrm>
          <a:prstGeom prst="rect">
            <a:avLst/>
          </a:prstGeom>
          <a:ln>
            <a:noFill/>
          </a:ln>
        </p:spPr>
      </p:pic>
      <p:sp>
        <p:nvSpPr>
          <p:cNvPr id="305" name="CustomShape 3"/>
          <p:cNvSpPr/>
          <p:nvPr/>
        </p:nvSpPr>
        <p:spPr>
          <a:xfrm>
            <a:off x="5483880" y="1099440"/>
            <a:ext cx="2578320" cy="2128680"/>
          </a:xfrm>
          <a:prstGeom prst="parallelogram">
            <a:avLst>
              <a:gd name="adj" fmla="val 25000"/>
            </a:avLst>
          </a:prstGeom>
          <a:solidFill>
            <a:schemeClr val="lt2"/>
          </a:solidFill>
          <a:ln w="9360">
            <a:solidFill>
              <a:schemeClr val="dk2"/>
            </a:solidFill>
            <a:round/>
          </a:ln>
        </p:spPr>
        <p:style>
          <a:lnRef idx="0"/>
          <a:fillRef idx="0"/>
          <a:effectRef idx="0"/>
          <a:fontRef idx="minor"/>
        </p:style>
        <p:txBody>
          <a:bodyPr tIns="91440" bIns="91440" anchor="ctr"/>
          <a:p>
            <a:pPr algn="ctr">
              <a:lnSpc>
                <a:spcPct val="100000"/>
              </a:lnSpc>
            </a:pPr>
            <a:r>
              <a:rPr b="0" lang="en-IN" sz="1400" spc="-1" strike="noStrike">
                <a:solidFill>
                  <a:srgbClr val="000000"/>
                </a:solidFill>
                <a:latin typeface="Arial"/>
                <a:ea typeface="Arial"/>
              </a:rPr>
              <a:t>Region</a:t>
            </a:r>
            <a:endParaRPr b="0" lang="en-IN" sz="1400" spc="-1" strike="noStrike">
              <a:latin typeface="Arial"/>
            </a:endParaRPr>
          </a:p>
        </p:txBody>
      </p:sp>
      <p:pic>
        <p:nvPicPr>
          <p:cNvPr id="306" name="Google Shape;322;p24" descr=""/>
          <p:cNvPicPr/>
          <p:nvPr/>
        </p:nvPicPr>
        <p:blipFill>
          <a:blip r:embed="rId12"/>
          <a:stretch/>
        </p:blipFill>
        <p:spPr>
          <a:xfrm>
            <a:off x="5960160" y="1188000"/>
            <a:ext cx="250200" cy="250200"/>
          </a:xfrm>
          <a:prstGeom prst="rect">
            <a:avLst/>
          </a:prstGeom>
          <a:ln>
            <a:noFill/>
          </a:ln>
        </p:spPr>
      </p:pic>
      <p:pic>
        <p:nvPicPr>
          <p:cNvPr id="307" name="Google Shape;323;p24" descr=""/>
          <p:cNvPicPr/>
          <p:nvPr/>
        </p:nvPicPr>
        <p:blipFill>
          <a:blip r:embed="rId13"/>
          <a:stretch/>
        </p:blipFill>
        <p:spPr>
          <a:xfrm>
            <a:off x="6127920" y="1331280"/>
            <a:ext cx="250200" cy="250200"/>
          </a:xfrm>
          <a:prstGeom prst="rect">
            <a:avLst/>
          </a:prstGeom>
          <a:ln>
            <a:noFill/>
          </a:ln>
        </p:spPr>
      </p:pic>
      <p:pic>
        <p:nvPicPr>
          <p:cNvPr id="308" name="Google Shape;324;p24" descr=""/>
          <p:cNvPicPr/>
          <p:nvPr/>
        </p:nvPicPr>
        <p:blipFill>
          <a:blip r:embed="rId14"/>
          <a:stretch/>
        </p:blipFill>
        <p:spPr>
          <a:xfrm>
            <a:off x="6127920" y="1149120"/>
            <a:ext cx="250200" cy="250200"/>
          </a:xfrm>
          <a:prstGeom prst="rect">
            <a:avLst/>
          </a:prstGeom>
          <a:ln>
            <a:noFill/>
          </a:ln>
        </p:spPr>
      </p:pic>
      <p:pic>
        <p:nvPicPr>
          <p:cNvPr id="309" name="Google Shape;325;p24" descr=""/>
          <p:cNvPicPr/>
          <p:nvPr/>
        </p:nvPicPr>
        <p:blipFill>
          <a:blip r:embed="rId15"/>
          <a:stretch/>
        </p:blipFill>
        <p:spPr>
          <a:xfrm>
            <a:off x="6417360" y="1645200"/>
            <a:ext cx="250200" cy="250200"/>
          </a:xfrm>
          <a:prstGeom prst="rect">
            <a:avLst/>
          </a:prstGeom>
          <a:ln>
            <a:noFill/>
          </a:ln>
        </p:spPr>
      </p:pic>
      <p:pic>
        <p:nvPicPr>
          <p:cNvPr id="310" name="Google Shape;326;p24" descr=""/>
          <p:cNvPicPr/>
          <p:nvPr/>
        </p:nvPicPr>
        <p:blipFill>
          <a:blip r:embed="rId16"/>
          <a:stretch/>
        </p:blipFill>
        <p:spPr>
          <a:xfrm>
            <a:off x="7523280" y="1438560"/>
            <a:ext cx="250200" cy="250200"/>
          </a:xfrm>
          <a:prstGeom prst="rect">
            <a:avLst/>
          </a:prstGeom>
          <a:ln>
            <a:noFill/>
          </a:ln>
        </p:spPr>
      </p:pic>
      <p:pic>
        <p:nvPicPr>
          <p:cNvPr id="311" name="Google Shape;327;p24" descr=""/>
          <p:cNvPicPr/>
          <p:nvPr/>
        </p:nvPicPr>
        <p:blipFill>
          <a:blip r:embed="rId17"/>
          <a:stretch/>
        </p:blipFill>
        <p:spPr>
          <a:xfrm>
            <a:off x="5877360" y="2552040"/>
            <a:ext cx="250200" cy="250200"/>
          </a:xfrm>
          <a:prstGeom prst="rect">
            <a:avLst/>
          </a:prstGeom>
          <a:ln>
            <a:noFill/>
          </a:ln>
        </p:spPr>
      </p:pic>
      <p:pic>
        <p:nvPicPr>
          <p:cNvPr id="312" name="Google Shape;328;p24" descr=""/>
          <p:cNvPicPr/>
          <p:nvPr/>
        </p:nvPicPr>
        <p:blipFill>
          <a:blip r:embed="rId18"/>
          <a:stretch/>
        </p:blipFill>
        <p:spPr>
          <a:xfrm>
            <a:off x="6037920" y="2649600"/>
            <a:ext cx="250200" cy="250200"/>
          </a:xfrm>
          <a:prstGeom prst="rect">
            <a:avLst/>
          </a:prstGeom>
          <a:ln>
            <a:noFill/>
          </a:ln>
        </p:spPr>
      </p:pic>
      <p:pic>
        <p:nvPicPr>
          <p:cNvPr id="313" name="Google Shape;329;p24" descr=""/>
          <p:cNvPicPr/>
          <p:nvPr/>
        </p:nvPicPr>
        <p:blipFill>
          <a:blip r:embed="rId19"/>
          <a:stretch/>
        </p:blipFill>
        <p:spPr>
          <a:xfrm>
            <a:off x="7272720" y="2239200"/>
            <a:ext cx="250200" cy="250200"/>
          </a:xfrm>
          <a:prstGeom prst="rect">
            <a:avLst/>
          </a:prstGeom>
          <a:ln>
            <a:noFill/>
          </a:ln>
        </p:spPr>
      </p:pic>
      <p:pic>
        <p:nvPicPr>
          <p:cNvPr id="314" name="Google Shape;330;p24" descr=""/>
          <p:cNvPicPr/>
          <p:nvPr/>
        </p:nvPicPr>
        <p:blipFill>
          <a:blip r:embed="rId20"/>
          <a:stretch/>
        </p:blipFill>
        <p:spPr>
          <a:xfrm>
            <a:off x="7179120" y="2407320"/>
            <a:ext cx="250200" cy="250200"/>
          </a:xfrm>
          <a:prstGeom prst="rect">
            <a:avLst/>
          </a:prstGeom>
          <a:ln>
            <a:noFill/>
          </a:ln>
        </p:spPr>
      </p:pic>
      <p:pic>
        <p:nvPicPr>
          <p:cNvPr id="315" name="Google Shape;331;p24" descr=""/>
          <p:cNvPicPr/>
          <p:nvPr/>
        </p:nvPicPr>
        <p:blipFill>
          <a:blip r:embed="rId21"/>
          <a:stretch/>
        </p:blipFill>
        <p:spPr>
          <a:xfrm>
            <a:off x="7331760" y="2559600"/>
            <a:ext cx="250200" cy="250200"/>
          </a:xfrm>
          <a:prstGeom prst="rect">
            <a:avLst/>
          </a:prstGeom>
          <a:ln>
            <a:noFill/>
          </a:ln>
        </p:spPr>
      </p:pic>
      <p:pic>
        <p:nvPicPr>
          <p:cNvPr id="316" name="Google Shape;332;p24" descr=""/>
          <p:cNvPicPr/>
          <p:nvPr/>
        </p:nvPicPr>
        <p:blipFill>
          <a:blip r:embed="rId22"/>
          <a:stretch/>
        </p:blipFill>
        <p:spPr>
          <a:xfrm>
            <a:off x="7022160" y="2977920"/>
            <a:ext cx="250200" cy="250200"/>
          </a:xfrm>
          <a:prstGeom prst="rect">
            <a:avLst/>
          </a:prstGeom>
          <a:ln>
            <a:noFill/>
          </a:ln>
        </p:spPr>
      </p:pic>
      <p:sp>
        <p:nvSpPr>
          <p:cNvPr id="317" name="CustomShape 4"/>
          <p:cNvSpPr/>
          <p:nvPr/>
        </p:nvSpPr>
        <p:spPr>
          <a:xfrm>
            <a:off x="4236120" y="1985400"/>
            <a:ext cx="1127520" cy="359280"/>
          </a:xfrm>
          <a:prstGeom prst="rightArrow">
            <a:avLst>
              <a:gd name="adj1" fmla="val 50000"/>
              <a:gd name="adj2" fmla="val 50000"/>
            </a:avLst>
          </a:prstGeom>
          <a:solidFill>
            <a:schemeClr val="lt2"/>
          </a:solidFill>
          <a:ln w="9360">
            <a:solidFill>
              <a:schemeClr val="dk2"/>
            </a:solidFill>
            <a:round/>
          </a:ln>
        </p:spPr>
        <p:style>
          <a:lnRef idx="0"/>
          <a:fillRef idx="0"/>
          <a:effectRef idx="0"/>
          <a:fontRef idx="minor"/>
        </p:style>
      </p:sp>
      <p:sp>
        <p:nvSpPr>
          <p:cNvPr id="318" name="CustomShape 5"/>
          <p:cNvSpPr/>
          <p:nvPr/>
        </p:nvSpPr>
        <p:spPr>
          <a:xfrm>
            <a:off x="6006960" y="1149120"/>
            <a:ext cx="511200" cy="432720"/>
          </a:xfrm>
          <a:prstGeom prst="rect">
            <a:avLst/>
          </a:prstGeom>
          <a:noFill/>
          <a:ln w="9360">
            <a:solidFill>
              <a:srgbClr val="ff0000"/>
            </a:solidFill>
            <a:round/>
          </a:ln>
          <a:effectLst>
            <a:outerShdw algn="bl" blurRad="57150" dir="5400000" dist="19050" rotWithShape="0">
              <a:srgbClr val="00ffff">
                <a:alpha val="46000"/>
              </a:srgbClr>
            </a:outerShdw>
          </a:effectLst>
        </p:spPr>
        <p:style>
          <a:lnRef idx="0"/>
          <a:fillRef idx="0"/>
          <a:effectRef idx="0"/>
          <a:fontRef idx="minor"/>
        </p:style>
      </p:sp>
      <p:sp>
        <p:nvSpPr>
          <p:cNvPr id="319" name="CustomShape 6"/>
          <p:cNvSpPr/>
          <p:nvPr/>
        </p:nvSpPr>
        <p:spPr>
          <a:xfrm>
            <a:off x="7142400" y="2239200"/>
            <a:ext cx="511200" cy="563040"/>
          </a:xfrm>
          <a:prstGeom prst="rect">
            <a:avLst/>
          </a:prstGeom>
          <a:noFill/>
          <a:ln w="9360">
            <a:solidFill>
              <a:srgbClr val="ff0000"/>
            </a:solidFill>
            <a:round/>
          </a:ln>
          <a:effectLst>
            <a:outerShdw algn="bl" blurRad="57150" dir="5400000" dist="19050" rotWithShape="0">
              <a:srgbClr val="00ffff">
                <a:alpha val="46000"/>
              </a:srgbClr>
            </a:outerShdw>
          </a:effectLst>
        </p:spPr>
        <p:style>
          <a:lnRef idx="0"/>
          <a:fillRef idx="0"/>
          <a:effectRef idx="0"/>
          <a:fontRef idx="minor"/>
        </p:style>
      </p:sp>
      <p:sp>
        <p:nvSpPr>
          <p:cNvPr id="320" name="CustomShape 7"/>
          <p:cNvSpPr/>
          <p:nvPr/>
        </p:nvSpPr>
        <p:spPr>
          <a:xfrm>
            <a:off x="4806720" y="1109880"/>
            <a:ext cx="758160" cy="328320"/>
          </a:xfrm>
          <a:prstGeom prst="rect">
            <a:avLst/>
          </a:prstGeom>
          <a:noFill/>
          <a:ln>
            <a:noFill/>
          </a:ln>
        </p:spPr>
        <p:style>
          <a:lnRef idx="0"/>
          <a:fillRef idx="0"/>
          <a:effectRef idx="0"/>
          <a:fontRef idx="minor"/>
        </p:style>
        <p:txBody>
          <a:bodyPr tIns="91440" bIns="91440"/>
          <a:p>
            <a:pPr>
              <a:lnSpc>
                <a:spcPct val="100000"/>
              </a:lnSpc>
            </a:pPr>
            <a:r>
              <a:rPr b="0" lang="en-IN" sz="1400" spc="-1" strike="noStrike">
                <a:solidFill>
                  <a:srgbClr val="ffffff"/>
                </a:solidFill>
                <a:latin typeface="Lato"/>
                <a:ea typeface="Lato"/>
              </a:rPr>
              <a:t>Crowd</a:t>
            </a:r>
            <a:endParaRPr b="0" lang="en-IN" sz="1400" spc="-1" strike="noStrike">
              <a:latin typeface="Arial"/>
            </a:endParaRPr>
          </a:p>
        </p:txBody>
      </p:sp>
      <p:sp>
        <p:nvSpPr>
          <p:cNvPr id="321" name="CustomShape 8"/>
          <p:cNvSpPr/>
          <p:nvPr/>
        </p:nvSpPr>
        <p:spPr>
          <a:xfrm>
            <a:off x="5483880" y="1272960"/>
            <a:ext cx="457920" cy="80640"/>
          </a:xfrm>
          <a:prstGeom prst="rightArrow">
            <a:avLst>
              <a:gd name="adj1" fmla="val 50000"/>
              <a:gd name="adj2" fmla="val 50000"/>
            </a:avLst>
          </a:prstGeom>
          <a:solidFill>
            <a:schemeClr val="lt2"/>
          </a:solidFill>
          <a:ln w="9360">
            <a:solidFill>
              <a:schemeClr val="dk2"/>
            </a:solidFill>
            <a:round/>
          </a:ln>
        </p:spPr>
        <p:style>
          <a:lnRef idx="0"/>
          <a:fillRef idx="0"/>
          <a:effectRef idx="0"/>
          <a:fontRef idx="minor"/>
        </p:style>
      </p:sp>
      <p:pic>
        <p:nvPicPr>
          <p:cNvPr id="322" name="Google Shape;338;p24" descr=""/>
          <p:cNvPicPr/>
          <p:nvPr/>
        </p:nvPicPr>
        <p:blipFill>
          <a:blip r:embed="rId23"/>
          <a:stretch/>
        </p:blipFill>
        <p:spPr>
          <a:xfrm>
            <a:off x="2489400" y="3386160"/>
            <a:ext cx="4228920" cy="1638000"/>
          </a:xfrm>
          <a:prstGeom prst="rect">
            <a:avLst/>
          </a:prstGeom>
          <a:ln>
            <a:noFill/>
          </a:ln>
        </p:spPr>
      </p:pic>
      <p:sp>
        <p:nvSpPr>
          <p:cNvPr id="323" name="CustomShape 9"/>
          <p:cNvSpPr/>
          <p:nvPr/>
        </p:nvSpPr>
        <p:spPr>
          <a:xfrm>
            <a:off x="6777360" y="4056840"/>
            <a:ext cx="2157120" cy="861120"/>
          </a:xfrm>
          <a:prstGeom prst="rect">
            <a:avLst/>
          </a:prstGeom>
          <a:noFill/>
          <a:ln>
            <a:noFill/>
          </a:ln>
        </p:spPr>
        <p:style>
          <a:lnRef idx="0"/>
          <a:fillRef idx="0"/>
          <a:effectRef idx="0"/>
          <a:fontRef idx="minor"/>
        </p:style>
        <p:txBody>
          <a:bodyPr tIns="91440" bIns="91440"/>
          <a:p>
            <a:pPr>
              <a:lnSpc>
                <a:spcPct val="100000"/>
              </a:lnSpc>
            </a:pPr>
            <a:r>
              <a:rPr b="0" lang="en-IN" sz="1400" spc="-1" strike="noStrike">
                <a:solidFill>
                  <a:srgbClr val="ffffff"/>
                </a:solidFill>
                <a:latin typeface="Lato"/>
                <a:ea typeface="Lato"/>
              </a:rPr>
              <a:t>Credits</a:t>
            </a:r>
            <a:r>
              <a:rPr b="0" lang="en-IN" sz="1400" spc="-1" strike="noStrike">
                <a:solidFill>
                  <a:srgbClr val="000000"/>
                </a:solidFill>
                <a:latin typeface="Lato"/>
                <a:ea typeface="Lato"/>
              </a:rPr>
              <a:t> </a:t>
            </a:r>
            <a:r>
              <a:rPr b="0" lang="en-IN" sz="1100" spc="-1" strike="noStrike" u="sng">
                <a:solidFill>
                  <a:srgbClr val="7890cd"/>
                </a:solidFill>
                <a:uFillTx/>
                <a:latin typeface="Arial"/>
                <a:ea typeface="Arial"/>
                <a:hlinkClick r:id="rId24"/>
              </a:rPr>
              <a:t>https://www.atss.in/people-counting-cctv-solutions/</a:t>
            </a:r>
            <a:endParaRPr b="0" lang="en-IN" sz="11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4" name="TextShape 1"/>
          <p:cNvSpPr txBox="1"/>
          <p:nvPr/>
        </p:nvSpPr>
        <p:spPr>
          <a:xfrm>
            <a:off x="1297440" y="393840"/>
            <a:ext cx="7038720" cy="913680"/>
          </a:xfrm>
          <a:prstGeom prst="rect">
            <a:avLst/>
          </a:prstGeom>
          <a:noFill/>
          <a:ln>
            <a:noFill/>
          </a:ln>
        </p:spPr>
        <p:txBody>
          <a:bodyPr tIns="91440" bIns="91440"/>
          <a:p>
            <a:pPr>
              <a:lnSpc>
                <a:spcPct val="100000"/>
              </a:lnSpc>
            </a:pPr>
            <a:r>
              <a:rPr b="0" lang="en-IN" sz="2400" spc="-1" strike="noStrike">
                <a:solidFill>
                  <a:srgbClr val="ffffff"/>
                </a:solidFill>
                <a:latin typeface="Montserrat"/>
                <a:ea typeface="Montserrat"/>
              </a:rPr>
              <a:t>Violator Notifications</a:t>
            </a:r>
            <a:endParaRPr b="0" lang="en-IN" sz="2400" spc="-1" strike="noStrike">
              <a:solidFill>
                <a:srgbClr val="000000"/>
              </a:solidFill>
              <a:latin typeface="Arial"/>
            </a:endParaRPr>
          </a:p>
        </p:txBody>
      </p:sp>
      <p:sp>
        <p:nvSpPr>
          <p:cNvPr id="325" name="CustomShape 2"/>
          <p:cNvSpPr/>
          <p:nvPr/>
        </p:nvSpPr>
        <p:spPr>
          <a:xfrm>
            <a:off x="1755360" y="1224000"/>
            <a:ext cx="2578320" cy="2128680"/>
          </a:xfrm>
          <a:prstGeom prst="parallelogram">
            <a:avLst>
              <a:gd name="adj" fmla="val 25000"/>
            </a:avLst>
          </a:prstGeom>
          <a:solidFill>
            <a:schemeClr val="lt2"/>
          </a:solidFill>
          <a:ln w="9360">
            <a:solidFill>
              <a:schemeClr val="dk2"/>
            </a:solidFill>
            <a:round/>
          </a:ln>
        </p:spPr>
        <p:style>
          <a:lnRef idx="0"/>
          <a:fillRef idx="0"/>
          <a:effectRef idx="0"/>
          <a:fontRef idx="minor"/>
        </p:style>
        <p:txBody>
          <a:bodyPr tIns="91440" bIns="91440" anchor="ctr"/>
          <a:p>
            <a:pPr algn="ctr">
              <a:lnSpc>
                <a:spcPct val="100000"/>
              </a:lnSpc>
            </a:pPr>
            <a:r>
              <a:rPr b="0" lang="en-IN" sz="1400" spc="-1" strike="noStrike">
                <a:solidFill>
                  <a:srgbClr val="000000"/>
                </a:solidFill>
                <a:latin typeface="Arial"/>
                <a:ea typeface="Arial"/>
              </a:rPr>
              <a:t>Region</a:t>
            </a:r>
            <a:endParaRPr b="0" lang="en-IN" sz="1400" spc="-1" strike="noStrike">
              <a:latin typeface="Arial"/>
            </a:endParaRPr>
          </a:p>
        </p:txBody>
      </p:sp>
      <p:pic>
        <p:nvPicPr>
          <p:cNvPr id="326" name="Google Shape;346;p25" descr=""/>
          <p:cNvPicPr/>
          <p:nvPr/>
        </p:nvPicPr>
        <p:blipFill>
          <a:blip r:embed="rId1"/>
          <a:stretch/>
        </p:blipFill>
        <p:spPr>
          <a:xfrm>
            <a:off x="2231280" y="1312920"/>
            <a:ext cx="250200" cy="250200"/>
          </a:xfrm>
          <a:prstGeom prst="rect">
            <a:avLst/>
          </a:prstGeom>
          <a:ln>
            <a:noFill/>
          </a:ln>
        </p:spPr>
      </p:pic>
      <p:pic>
        <p:nvPicPr>
          <p:cNvPr id="327" name="Google Shape;347;p25" descr=""/>
          <p:cNvPicPr/>
          <p:nvPr/>
        </p:nvPicPr>
        <p:blipFill>
          <a:blip r:embed="rId2"/>
          <a:stretch/>
        </p:blipFill>
        <p:spPr>
          <a:xfrm>
            <a:off x="2399400" y="1455840"/>
            <a:ext cx="250200" cy="250200"/>
          </a:xfrm>
          <a:prstGeom prst="rect">
            <a:avLst/>
          </a:prstGeom>
          <a:ln>
            <a:noFill/>
          </a:ln>
        </p:spPr>
      </p:pic>
      <p:pic>
        <p:nvPicPr>
          <p:cNvPr id="328" name="Google Shape;348;p25" descr=""/>
          <p:cNvPicPr/>
          <p:nvPr/>
        </p:nvPicPr>
        <p:blipFill>
          <a:blip r:embed="rId3"/>
          <a:stretch/>
        </p:blipFill>
        <p:spPr>
          <a:xfrm>
            <a:off x="2399400" y="1273680"/>
            <a:ext cx="250200" cy="250200"/>
          </a:xfrm>
          <a:prstGeom prst="rect">
            <a:avLst/>
          </a:prstGeom>
          <a:ln>
            <a:noFill/>
          </a:ln>
        </p:spPr>
      </p:pic>
      <p:pic>
        <p:nvPicPr>
          <p:cNvPr id="329" name="Google Shape;349;p25" descr=""/>
          <p:cNvPicPr/>
          <p:nvPr/>
        </p:nvPicPr>
        <p:blipFill>
          <a:blip r:embed="rId4"/>
          <a:stretch/>
        </p:blipFill>
        <p:spPr>
          <a:xfrm>
            <a:off x="2688480" y="1770120"/>
            <a:ext cx="250200" cy="250200"/>
          </a:xfrm>
          <a:prstGeom prst="rect">
            <a:avLst/>
          </a:prstGeom>
          <a:ln>
            <a:noFill/>
          </a:ln>
        </p:spPr>
      </p:pic>
      <p:pic>
        <p:nvPicPr>
          <p:cNvPr id="330" name="Google Shape;350;p25" descr=""/>
          <p:cNvPicPr/>
          <p:nvPr/>
        </p:nvPicPr>
        <p:blipFill>
          <a:blip r:embed="rId5"/>
          <a:stretch/>
        </p:blipFill>
        <p:spPr>
          <a:xfrm>
            <a:off x="3794760" y="1563480"/>
            <a:ext cx="250200" cy="250200"/>
          </a:xfrm>
          <a:prstGeom prst="rect">
            <a:avLst/>
          </a:prstGeom>
          <a:ln>
            <a:noFill/>
          </a:ln>
        </p:spPr>
      </p:pic>
      <p:pic>
        <p:nvPicPr>
          <p:cNvPr id="331" name="Google Shape;351;p25" descr=""/>
          <p:cNvPicPr/>
          <p:nvPr/>
        </p:nvPicPr>
        <p:blipFill>
          <a:blip r:embed="rId6"/>
          <a:stretch/>
        </p:blipFill>
        <p:spPr>
          <a:xfrm>
            <a:off x="2148840" y="2676600"/>
            <a:ext cx="250200" cy="250200"/>
          </a:xfrm>
          <a:prstGeom prst="rect">
            <a:avLst/>
          </a:prstGeom>
          <a:ln>
            <a:noFill/>
          </a:ln>
        </p:spPr>
      </p:pic>
      <p:pic>
        <p:nvPicPr>
          <p:cNvPr id="332" name="Google Shape;352;p25" descr=""/>
          <p:cNvPicPr/>
          <p:nvPr/>
        </p:nvPicPr>
        <p:blipFill>
          <a:blip r:embed="rId7"/>
          <a:stretch/>
        </p:blipFill>
        <p:spPr>
          <a:xfrm>
            <a:off x="2309400" y="2774520"/>
            <a:ext cx="250200" cy="250200"/>
          </a:xfrm>
          <a:prstGeom prst="rect">
            <a:avLst/>
          </a:prstGeom>
          <a:ln>
            <a:noFill/>
          </a:ln>
        </p:spPr>
      </p:pic>
      <p:pic>
        <p:nvPicPr>
          <p:cNvPr id="333" name="Google Shape;353;p25" descr=""/>
          <p:cNvPicPr/>
          <p:nvPr/>
        </p:nvPicPr>
        <p:blipFill>
          <a:blip r:embed="rId8"/>
          <a:stretch/>
        </p:blipFill>
        <p:spPr>
          <a:xfrm>
            <a:off x="3544200" y="2364120"/>
            <a:ext cx="250200" cy="250200"/>
          </a:xfrm>
          <a:prstGeom prst="rect">
            <a:avLst/>
          </a:prstGeom>
          <a:ln>
            <a:noFill/>
          </a:ln>
        </p:spPr>
      </p:pic>
      <p:pic>
        <p:nvPicPr>
          <p:cNvPr id="334" name="Google Shape;354;p25" descr=""/>
          <p:cNvPicPr/>
          <p:nvPr/>
        </p:nvPicPr>
        <p:blipFill>
          <a:blip r:embed="rId9"/>
          <a:stretch/>
        </p:blipFill>
        <p:spPr>
          <a:xfrm>
            <a:off x="3450600" y="2531880"/>
            <a:ext cx="250200" cy="250200"/>
          </a:xfrm>
          <a:prstGeom prst="rect">
            <a:avLst/>
          </a:prstGeom>
          <a:ln>
            <a:noFill/>
          </a:ln>
        </p:spPr>
      </p:pic>
      <p:pic>
        <p:nvPicPr>
          <p:cNvPr id="335" name="Google Shape;355;p25" descr=""/>
          <p:cNvPicPr/>
          <p:nvPr/>
        </p:nvPicPr>
        <p:blipFill>
          <a:blip r:embed="rId10"/>
          <a:stretch/>
        </p:blipFill>
        <p:spPr>
          <a:xfrm>
            <a:off x="3602880" y="2684520"/>
            <a:ext cx="250200" cy="250200"/>
          </a:xfrm>
          <a:prstGeom prst="rect">
            <a:avLst/>
          </a:prstGeom>
          <a:ln>
            <a:noFill/>
          </a:ln>
        </p:spPr>
      </p:pic>
      <p:pic>
        <p:nvPicPr>
          <p:cNvPr id="336" name="Google Shape;356;p25" descr=""/>
          <p:cNvPicPr/>
          <p:nvPr/>
        </p:nvPicPr>
        <p:blipFill>
          <a:blip r:embed="rId11"/>
          <a:stretch/>
        </p:blipFill>
        <p:spPr>
          <a:xfrm>
            <a:off x="3293640" y="3102480"/>
            <a:ext cx="250200" cy="250200"/>
          </a:xfrm>
          <a:prstGeom prst="rect">
            <a:avLst/>
          </a:prstGeom>
          <a:ln>
            <a:noFill/>
          </a:ln>
        </p:spPr>
      </p:pic>
      <p:sp>
        <p:nvSpPr>
          <p:cNvPr id="337" name="CustomShape 3"/>
          <p:cNvSpPr/>
          <p:nvPr/>
        </p:nvSpPr>
        <p:spPr>
          <a:xfrm>
            <a:off x="2278440" y="1273680"/>
            <a:ext cx="511200" cy="432720"/>
          </a:xfrm>
          <a:prstGeom prst="rect">
            <a:avLst/>
          </a:prstGeom>
          <a:noFill/>
          <a:ln w="9360">
            <a:solidFill>
              <a:srgbClr val="ff0000"/>
            </a:solidFill>
            <a:round/>
          </a:ln>
          <a:effectLst>
            <a:outerShdw algn="bl" blurRad="57150" dir="5400000" dist="19050" rotWithShape="0">
              <a:srgbClr val="00ffff">
                <a:alpha val="46000"/>
              </a:srgbClr>
            </a:outerShdw>
          </a:effectLst>
        </p:spPr>
        <p:style>
          <a:lnRef idx="0"/>
          <a:fillRef idx="0"/>
          <a:effectRef idx="0"/>
          <a:fontRef idx="minor"/>
        </p:style>
      </p:sp>
      <p:sp>
        <p:nvSpPr>
          <p:cNvPr id="338" name="CustomShape 4"/>
          <p:cNvSpPr/>
          <p:nvPr/>
        </p:nvSpPr>
        <p:spPr>
          <a:xfrm>
            <a:off x="3413520" y="2364120"/>
            <a:ext cx="511200" cy="563040"/>
          </a:xfrm>
          <a:prstGeom prst="rect">
            <a:avLst/>
          </a:prstGeom>
          <a:noFill/>
          <a:ln w="9360">
            <a:solidFill>
              <a:srgbClr val="ff0000"/>
            </a:solidFill>
            <a:round/>
          </a:ln>
          <a:effectLst>
            <a:outerShdw algn="bl" blurRad="57150" dir="5400000" dist="19050" rotWithShape="0">
              <a:srgbClr val="00ffff">
                <a:alpha val="46000"/>
              </a:srgbClr>
            </a:outerShdw>
          </a:effectLst>
        </p:spPr>
        <p:style>
          <a:lnRef idx="0"/>
          <a:fillRef idx="0"/>
          <a:effectRef idx="0"/>
          <a:fontRef idx="minor"/>
        </p:style>
      </p:sp>
      <p:sp>
        <p:nvSpPr>
          <p:cNvPr id="339" name="CustomShape 5"/>
          <p:cNvSpPr/>
          <p:nvPr/>
        </p:nvSpPr>
        <p:spPr>
          <a:xfrm>
            <a:off x="1078200" y="1234440"/>
            <a:ext cx="758160" cy="328320"/>
          </a:xfrm>
          <a:prstGeom prst="rect">
            <a:avLst/>
          </a:prstGeom>
          <a:noFill/>
          <a:ln>
            <a:noFill/>
          </a:ln>
        </p:spPr>
        <p:style>
          <a:lnRef idx="0"/>
          <a:fillRef idx="0"/>
          <a:effectRef idx="0"/>
          <a:fontRef idx="minor"/>
        </p:style>
        <p:txBody>
          <a:bodyPr tIns="91440" bIns="91440"/>
          <a:p>
            <a:pPr>
              <a:lnSpc>
                <a:spcPct val="100000"/>
              </a:lnSpc>
            </a:pPr>
            <a:r>
              <a:rPr b="0" lang="en-IN" sz="1400" spc="-1" strike="noStrike">
                <a:solidFill>
                  <a:srgbClr val="ffffff"/>
                </a:solidFill>
                <a:latin typeface="Lato"/>
                <a:ea typeface="Lato"/>
              </a:rPr>
              <a:t>Crowd</a:t>
            </a:r>
            <a:endParaRPr b="0" lang="en-IN" sz="1400" spc="-1" strike="noStrike">
              <a:latin typeface="Arial"/>
            </a:endParaRPr>
          </a:p>
        </p:txBody>
      </p:sp>
      <p:sp>
        <p:nvSpPr>
          <p:cNvPr id="340" name="CustomShape 6"/>
          <p:cNvSpPr/>
          <p:nvPr/>
        </p:nvSpPr>
        <p:spPr>
          <a:xfrm>
            <a:off x="1755360" y="1397520"/>
            <a:ext cx="457920" cy="80640"/>
          </a:xfrm>
          <a:prstGeom prst="rightArrow">
            <a:avLst>
              <a:gd name="adj1" fmla="val 50000"/>
              <a:gd name="adj2" fmla="val 50000"/>
            </a:avLst>
          </a:prstGeom>
          <a:solidFill>
            <a:schemeClr val="lt2"/>
          </a:solidFill>
          <a:ln w="9360">
            <a:solidFill>
              <a:schemeClr val="dk2"/>
            </a:solidFill>
            <a:round/>
          </a:ln>
        </p:spPr>
        <p:style>
          <a:lnRef idx="0"/>
          <a:fillRef idx="0"/>
          <a:effectRef idx="0"/>
          <a:fontRef idx="minor"/>
        </p:style>
      </p:sp>
      <p:sp>
        <p:nvSpPr>
          <p:cNvPr id="341" name="CustomShape 7"/>
          <p:cNvSpPr/>
          <p:nvPr/>
        </p:nvSpPr>
        <p:spPr>
          <a:xfrm>
            <a:off x="4392360" y="2071440"/>
            <a:ext cx="1127520" cy="359280"/>
          </a:xfrm>
          <a:prstGeom prst="rightArrow">
            <a:avLst>
              <a:gd name="adj1" fmla="val 50000"/>
              <a:gd name="adj2" fmla="val 50000"/>
            </a:avLst>
          </a:prstGeom>
          <a:solidFill>
            <a:schemeClr val="lt2"/>
          </a:solidFill>
          <a:ln w="9360">
            <a:solidFill>
              <a:schemeClr val="dk2"/>
            </a:solidFill>
            <a:round/>
          </a:ln>
        </p:spPr>
        <p:style>
          <a:lnRef idx="0"/>
          <a:fillRef idx="0"/>
          <a:effectRef idx="0"/>
          <a:fontRef idx="minor"/>
        </p:style>
      </p:sp>
      <p:graphicFrame>
        <p:nvGraphicFramePr>
          <p:cNvPr id="342" name="Table 8"/>
          <p:cNvGraphicFramePr/>
          <p:nvPr/>
        </p:nvGraphicFramePr>
        <p:xfrm>
          <a:off x="5880960" y="1257120"/>
          <a:ext cx="2810520" cy="1523520"/>
        </p:xfrm>
        <a:graphic>
          <a:graphicData uri="http://schemas.openxmlformats.org/drawingml/2006/table">
            <a:tbl>
              <a:tblPr/>
              <a:tblGrid>
                <a:gridCol w="1405080"/>
                <a:gridCol w="1405440"/>
              </a:tblGrid>
              <a:tr h="382320">
                <a:tc>
                  <a:txBody>
                    <a:bodyPr lIns="91080" rIns="91080" tIns="91080" bIns="91080"/>
                    <a:p>
                      <a:pPr>
                        <a:lnSpc>
                          <a:spcPct val="100000"/>
                        </a:lnSpc>
                      </a:pPr>
                      <a:r>
                        <a:rPr b="0" lang="en-IN" sz="1400" spc="-1" strike="noStrike">
                          <a:solidFill>
                            <a:srgbClr val="ffffff"/>
                          </a:solidFill>
                          <a:latin typeface="Arial"/>
                          <a:ea typeface="Arial"/>
                        </a:rPr>
                        <a:t>Region Name</a:t>
                      </a:r>
                      <a:endParaRPr b="0" lang="en-IN" sz="1400" spc="-1" strike="noStrike">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p>
                      <a:pPr>
                        <a:lnSpc>
                          <a:spcPct val="100000"/>
                        </a:lnSpc>
                      </a:pPr>
                      <a:r>
                        <a:rPr b="0" lang="en-IN" sz="1400" spc="-1" strike="noStrike">
                          <a:solidFill>
                            <a:srgbClr val="ffffff"/>
                          </a:solidFill>
                          <a:latin typeface="Arial"/>
                          <a:ea typeface="Arial"/>
                        </a:rPr>
                        <a:t>Severity Level</a:t>
                      </a:r>
                      <a:endParaRPr b="0" lang="en-IN" sz="1400" spc="-1" strike="noStrike">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r>
              <a:tr h="582120">
                <a:tc>
                  <a:txBody>
                    <a:bodyPr lIns="91080" rIns="91080" tIns="91080" bIns="91080"/>
                    <a:p>
                      <a:pPr>
                        <a:lnSpc>
                          <a:spcPct val="100000"/>
                        </a:lnSpc>
                      </a:pPr>
                      <a:r>
                        <a:rPr b="0" lang="en-IN" sz="1400" spc="-1" strike="noStrike">
                          <a:solidFill>
                            <a:srgbClr val="ffffff"/>
                          </a:solidFill>
                          <a:latin typeface="Arial"/>
                          <a:ea typeface="Arial"/>
                        </a:rPr>
                        <a:t>R1</a:t>
                      </a:r>
                      <a:endParaRPr b="0" lang="en-IN" sz="1400" spc="-1" strike="noStrike">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p>
                      <a:pPr>
                        <a:lnSpc>
                          <a:spcPct val="100000"/>
                        </a:lnSpc>
                      </a:pPr>
                      <a:r>
                        <a:rPr b="0" lang="en-IN" sz="1400" spc="-1" strike="noStrike">
                          <a:solidFill>
                            <a:srgbClr val="ffffff"/>
                          </a:solidFill>
                          <a:latin typeface="Arial"/>
                          <a:ea typeface="Arial"/>
                        </a:rPr>
                        <a:t>Low/Moderate/High</a:t>
                      </a:r>
                      <a:endParaRPr b="0" lang="en-IN" sz="1400" spc="-1" strike="noStrike">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r>
              <a:tr h="582120">
                <a:tc>
                  <a:txBody>
                    <a:bodyPr lIns="91080" rIns="91080" tIns="91080" bIns="91080"/>
                    <a:p>
                      <a:pPr>
                        <a:lnSpc>
                          <a:spcPct val="100000"/>
                        </a:lnSpc>
                      </a:pPr>
                      <a:r>
                        <a:rPr b="0" lang="en-IN" sz="1400" spc="-1" strike="noStrike">
                          <a:solidFill>
                            <a:srgbClr val="ffffff"/>
                          </a:solidFill>
                          <a:latin typeface="Arial"/>
                          <a:ea typeface="Arial"/>
                        </a:rPr>
                        <a:t>R2</a:t>
                      </a:r>
                      <a:endParaRPr b="0" lang="en-IN" sz="1400" spc="-1" strike="noStrike">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p>
                      <a:pPr>
                        <a:lnSpc>
                          <a:spcPct val="100000"/>
                        </a:lnSpc>
                      </a:pPr>
                      <a:r>
                        <a:rPr b="0" lang="en-IN" sz="1400" spc="-1" strike="noStrike">
                          <a:solidFill>
                            <a:srgbClr val="ffffff"/>
                          </a:solidFill>
                          <a:latin typeface="Arial"/>
                          <a:ea typeface="Arial"/>
                        </a:rPr>
                        <a:t>Low/Moderate/High</a:t>
                      </a:r>
                      <a:endParaRPr b="0" lang="en-IN" sz="1400" spc="-1" strike="noStrike">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r>
              <a:tr h="382320">
                <a:tc>
                  <a:txBody>
                    <a:bodyPr lIns="91080" rIns="91080" tIns="91080" bIns="91080"/>
                    <a:p>
                      <a:pPr>
                        <a:lnSpc>
                          <a:spcPct val="100000"/>
                        </a:lnSpc>
                      </a:pPr>
                      <a:r>
                        <a:rPr b="0" lang="en-IN" sz="1400" spc="-1" strike="noStrike">
                          <a:solidFill>
                            <a:srgbClr val="ffffff"/>
                          </a:solidFill>
                          <a:latin typeface="Arial"/>
                          <a:ea typeface="Arial"/>
                        </a:rPr>
                        <a:t>...</a:t>
                      </a:r>
                      <a:endParaRPr b="0" lang="en-IN" sz="1400" spc="-1" strike="noStrike">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lIns="91080" rIns="91080" tIns="91080" bIns="91080"/>
                    <a:p>
                      <a:pPr>
                        <a:lnSpc>
                          <a:spcPct val="100000"/>
                        </a:lnSpc>
                      </a:pPr>
                      <a:r>
                        <a:rPr b="0" lang="en-IN" sz="1400" spc="-1" strike="noStrike">
                          <a:solidFill>
                            <a:srgbClr val="ffffff"/>
                          </a:solidFill>
                          <a:latin typeface="Arial"/>
                          <a:ea typeface="Arial"/>
                        </a:rPr>
                        <a:t>...</a:t>
                      </a:r>
                      <a:endParaRPr b="0" lang="en-IN" sz="1400" spc="-1" strike="noStrike">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r>
            </a:tbl>
          </a:graphicData>
        </a:graphic>
      </p:graphicFrame>
      <p:sp>
        <p:nvSpPr>
          <p:cNvPr id="343" name="CustomShape 9"/>
          <p:cNvSpPr/>
          <p:nvPr/>
        </p:nvSpPr>
        <p:spPr>
          <a:xfrm>
            <a:off x="4784040" y="3845880"/>
            <a:ext cx="1226880" cy="703080"/>
          </a:xfrm>
          <a:prstGeom prst="rect">
            <a:avLst/>
          </a:prstGeom>
          <a:solidFill>
            <a:schemeClr val="lt2"/>
          </a:solidFill>
          <a:ln w="9360">
            <a:solidFill>
              <a:schemeClr val="dk2"/>
            </a:solidFill>
            <a:round/>
          </a:ln>
        </p:spPr>
        <p:style>
          <a:lnRef idx="0"/>
          <a:fillRef idx="0"/>
          <a:effectRef idx="0"/>
          <a:fontRef idx="minor"/>
        </p:style>
        <p:txBody>
          <a:bodyPr tIns="91440" bIns="91440" anchor="ctr"/>
          <a:p>
            <a:pPr>
              <a:lnSpc>
                <a:spcPct val="100000"/>
              </a:lnSpc>
            </a:pPr>
            <a:r>
              <a:rPr b="0" lang="en-IN" sz="1400" spc="-1" strike="noStrike">
                <a:solidFill>
                  <a:srgbClr val="000000"/>
                </a:solidFill>
                <a:latin typeface="Arial"/>
                <a:ea typeface="Arial"/>
              </a:rPr>
              <a:t>Notification Service</a:t>
            </a:r>
            <a:endParaRPr b="0" lang="en-IN" sz="1400" spc="-1" strike="noStrike">
              <a:latin typeface="Arial"/>
            </a:endParaRPr>
          </a:p>
        </p:txBody>
      </p:sp>
      <p:sp>
        <p:nvSpPr>
          <p:cNvPr id="344" name="CustomShape 10"/>
          <p:cNvSpPr/>
          <p:nvPr/>
        </p:nvSpPr>
        <p:spPr>
          <a:xfrm flipH="1" rot="16200000">
            <a:off x="6272280" y="3509640"/>
            <a:ext cx="894960" cy="644760"/>
          </a:xfrm>
          <a:prstGeom prst="bentUpArrow">
            <a:avLst>
              <a:gd name="adj1" fmla="val 25939"/>
              <a:gd name="adj2" fmla="val 25000"/>
              <a:gd name="adj3" fmla="val 25000"/>
            </a:avLst>
          </a:prstGeom>
          <a:solidFill>
            <a:schemeClr val="lt2"/>
          </a:solidFill>
          <a:ln w="9360">
            <a:solidFill>
              <a:schemeClr val="dk2"/>
            </a:solidFill>
            <a:round/>
          </a:ln>
        </p:spPr>
        <p:style>
          <a:lnRef idx="0"/>
          <a:fillRef idx="0"/>
          <a:effectRef idx="0"/>
          <a:fontRef idx="minor"/>
        </p:style>
      </p:sp>
      <p:sp>
        <p:nvSpPr>
          <p:cNvPr id="345" name="CustomShape 11"/>
          <p:cNvSpPr/>
          <p:nvPr/>
        </p:nvSpPr>
        <p:spPr>
          <a:xfrm>
            <a:off x="7043040" y="3384720"/>
            <a:ext cx="2109600" cy="524880"/>
          </a:xfrm>
          <a:prstGeom prst="rect">
            <a:avLst/>
          </a:prstGeom>
          <a:noFill/>
          <a:ln>
            <a:noFill/>
          </a:ln>
        </p:spPr>
        <p:style>
          <a:lnRef idx="0"/>
          <a:fillRef idx="0"/>
          <a:effectRef idx="0"/>
          <a:fontRef idx="minor"/>
        </p:style>
        <p:txBody>
          <a:bodyPr tIns="91440" bIns="91440"/>
          <a:p>
            <a:pPr>
              <a:lnSpc>
                <a:spcPct val="100000"/>
              </a:lnSpc>
            </a:pPr>
            <a:r>
              <a:rPr b="0" lang="en-IN" sz="1400" spc="-1" strike="noStrike">
                <a:solidFill>
                  <a:srgbClr val="ffffff"/>
                </a:solidFill>
                <a:latin typeface="Lato"/>
                <a:ea typeface="Lato"/>
              </a:rPr>
              <a:t>Database (MySQL/AWS Redshift)</a:t>
            </a:r>
            <a:endParaRPr b="0" lang="en-IN" sz="1400" spc="-1" strike="noStrike">
              <a:latin typeface="Arial"/>
            </a:endParaRPr>
          </a:p>
        </p:txBody>
      </p:sp>
      <p:sp>
        <p:nvSpPr>
          <p:cNvPr id="346" name="CustomShape 12"/>
          <p:cNvSpPr/>
          <p:nvPr/>
        </p:nvSpPr>
        <p:spPr>
          <a:xfrm>
            <a:off x="4690080" y="4549320"/>
            <a:ext cx="1523520" cy="524880"/>
          </a:xfrm>
          <a:prstGeom prst="rect">
            <a:avLst/>
          </a:prstGeom>
          <a:noFill/>
          <a:ln>
            <a:noFill/>
          </a:ln>
        </p:spPr>
        <p:style>
          <a:lnRef idx="0"/>
          <a:fillRef idx="0"/>
          <a:effectRef idx="0"/>
          <a:fontRef idx="minor"/>
        </p:style>
        <p:txBody>
          <a:bodyPr tIns="91440" bIns="91440"/>
          <a:p>
            <a:pPr>
              <a:lnSpc>
                <a:spcPct val="100000"/>
              </a:lnSpc>
            </a:pPr>
            <a:r>
              <a:rPr b="0" lang="en-IN" sz="1400" spc="-1" strike="noStrike">
                <a:solidFill>
                  <a:srgbClr val="ffffff"/>
                </a:solidFill>
                <a:latin typeface="Lato"/>
                <a:ea typeface="Lato"/>
              </a:rPr>
              <a:t>SMS/ AWS SNS to Police</a:t>
            </a:r>
            <a:endParaRPr b="0" lang="en-IN" sz="1400" spc="-1" strike="noStrike">
              <a:latin typeface="Arial"/>
            </a:endParaRPr>
          </a:p>
        </p:txBody>
      </p:sp>
      <p:sp>
        <p:nvSpPr>
          <p:cNvPr id="347" name="CustomShape 13"/>
          <p:cNvSpPr/>
          <p:nvPr/>
        </p:nvSpPr>
        <p:spPr>
          <a:xfrm flipH="1" rot="16200000">
            <a:off x="3932640" y="-124200"/>
            <a:ext cx="601920" cy="3398400"/>
          </a:xfrm>
          <a:prstGeom prst="curvedConnector4">
            <a:avLst>
              <a:gd name="adj1" fmla="val -39529"/>
              <a:gd name="adj2" fmla="val 53762"/>
            </a:avLst>
          </a:prstGeom>
          <a:noFill/>
          <a:ln w="9360">
            <a:solidFill>
              <a:schemeClr val="dk2"/>
            </a:solidFill>
            <a:round/>
          </a:ln>
        </p:spPr>
        <p:style>
          <a:lnRef idx="0"/>
          <a:fillRef idx="0"/>
          <a:effectRef idx="0"/>
          <a:fontRef idx="minor"/>
        </p:style>
      </p:sp>
      <p:sp>
        <p:nvSpPr>
          <p:cNvPr id="348" name="CustomShape 14"/>
          <p:cNvSpPr/>
          <p:nvPr/>
        </p:nvSpPr>
        <p:spPr>
          <a:xfrm flipH="1" rot="10800000">
            <a:off x="5948640" y="2645640"/>
            <a:ext cx="2023200" cy="175320"/>
          </a:xfrm>
          <a:prstGeom prst="curvedConnector3">
            <a:avLst>
              <a:gd name="adj1" fmla="val 50000"/>
            </a:avLst>
          </a:prstGeom>
          <a:noFill/>
          <a:ln w="9360">
            <a:solidFill>
              <a:schemeClr val="dk2"/>
            </a:solidFill>
            <a:round/>
          </a:ln>
        </p:spPr>
        <p:style>
          <a:lnRef idx="0"/>
          <a:fillRef idx="0"/>
          <a:effectRef idx="0"/>
          <a:fontRef idx="minor"/>
        </p:style>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LibreOffice/6.0.7.3$Linux_X86_64 LibreOffice_project/00m0$Build-3</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en-IN</dc:language>
  <cp:lastModifiedBy/>
  <dcterms:modified xsi:type="dcterms:W3CDTF">2020-11-15T22:47:52Z</dcterms:modified>
  <cp:revision>2</cp:revision>
  <dc:subject/>
  <dc:title/>
</cp:coreProperties>
</file>